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8.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9.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notesSlides/notesSlide26.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27.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28.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29.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30.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31.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670" r:id="rId2"/>
    <p:sldId id="319" r:id="rId3"/>
    <p:sldId id="578" r:id="rId4"/>
    <p:sldId id="634" r:id="rId5"/>
    <p:sldId id="581" r:id="rId6"/>
    <p:sldId id="638" r:id="rId7"/>
    <p:sldId id="639" r:id="rId8"/>
    <p:sldId id="640" r:id="rId9"/>
    <p:sldId id="644" r:id="rId10"/>
    <p:sldId id="641" r:id="rId11"/>
    <p:sldId id="403" r:id="rId12"/>
    <p:sldId id="645" r:id="rId13"/>
    <p:sldId id="646" r:id="rId14"/>
    <p:sldId id="650" r:id="rId15"/>
    <p:sldId id="652" r:id="rId16"/>
    <p:sldId id="661" r:id="rId17"/>
    <p:sldId id="653" r:id="rId18"/>
    <p:sldId id="654" r:id="rId19"/>
    <p:sldId id="655" r:id="rId20"/>
    <p:sldId id="658" r:id="rId21"/>
    <p:sldId id="656" r:id="rId22"/>
    <p:sldId id="659" r:id="rId23"/>
    <p:sldId id="660" r:id="rId24"/>
    <p:sldId id="662" r:id="rId25"/>
    <p:sldId id="663" r:id="rId26"/>
    <p:sldId id="666" r:id="rId27"/>
    <p:sldId id="667" r:id="rId28"/>
    <p:sldId id="668" r:id="rId29"/>
    <p:sldId id="669" r:id="rId30"/>
    <p:sldId id="671" r:id="rId31"/>
    <p:sldId id="672" r:id="rId32"/>
    <p:sldId id="673" r:id="rId33"/>
    <p:sldId id="674" r:id="rId34"/>
    <p:sldId id="676" r:id="rId35"/>
    <p:sldId id="675" r:id="rId36"/>
    <p:sldId id="647" r:id="rId37"/>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FF0000"/>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varScale="1">
        <p:scale>
          <a:sx n="87" d="100"/>
          <a:sy n="87" d="100"/>
        </p:scale>
        <p:origin x="-960" y="-78"/>
      </p:cViewPr>
      <p:guideLst>
        <p:guide orient="horz" pos="2103"/>
        <p:guide pos="3195"/>
      </p:guideLst>
    </p:cSldViewPr>
  </p:slideViewPr>
  <p:outlineViewPr>
    <p:cViewPr>
      <p:scale>
        <a:sx n="33" d="100"/>
        <a:sy n="33" d="100"/>
      </p:scale>
      <p:origin x="0" y="0"/>
    </p:cViewPr>
  </p:outlineViewPr>
  <p:notesTextViewPr>
    <p:cViewPr>
      <p:scale>
        <a:sx n="100" d="100"/>
        <a:sy n="100" d="100"/>
      </p:scale>
      <p:origin x="3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latin typeface="Times New Roman" pitchFamily="18" charset="0"/>
                <a:cs typeface="Times New Roman" pitchFamily="18" charset="0"/>
              </a:rPr>
              <a:t>Today,</a:t>
            </a:r>
            <a:r>
              <a:rPr lang="en-US" altLang="zh-CN" baseline="0" dirty="0" smtClean="0">
                <a:latin typeface="Times New Roman" pitchFamily="18" charset="0"/>
                <a:cs typeface="Times New Roman" pitchFamily="18" charset="0"/>
              </a:rPr>
              <a:t> I want to apply for promotion from Assistant Researcher III to Deputy Researcher I.</a:t>
            </a:r>
          </a:p>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as an engineer. </a:t>
            </a:r>
          </a:p>
          <a:p>
            <a:r>
              <a:rPr lang="en-US" altLang="zh-CN" baseline="0" dirty="0" smtClean="0">
                <a:latin typeface="Times New Roman" pitchFamily="18" charset="0"/>
                <a:cs typeface="Times New Roman" pitchFamily="18" charset="0"/>
              </a:rPr>
              <a:t>In 2015, I worked in SRCB as an assistant researcher.</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17</a:t>
            </a:fld>
            <a:endParaRPr lang="zh-CN" altLang="en-US">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 first project is Drug box recognition. </a:t>
            </a:r>
            <a:r>
              <a:rPr lang="en-US" altLang="zh-CN" baseline="0" dirty="0" smtClean="0"/>
              <a:t>In this project, my role is a developer. There are 4 major contributions in this project. </a:t>
            </a:r>
          </a:p>
          <a:p>
            <a:pPr eaLnBrk="1" hangingPunct="1">
              <a:spcBef>
                <a:spcPct val="0"/>
              </a:spcBef>
            </a:pPr>
            <a:r>
              <a:rPr lang="en-US" altLang="zh-CN" baseline="0" dirty="0" smtClean="0"/>
              <a:t>The first is Installation Package. This is an auxiliary function in this project. I use “Inno Setup” script to write an installation package. This package can setup and configure the application automatically;</a:t>
            </a:r>
          </a:p>
          <a:p>
            <a:pPr eaLnBrk="1" hangingPunct="1">
              <a:spcBef>
                <a:spcPct val="0"/>
              </a:spcBef>
            </a:pPr>
            <a:r>
              <a:rPr lang="en-US" altLang="zh-CN" baseline="0" dirty="0" smtClean="0"/>
              <a:t>The second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third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In  I would come true all the features according to the specific requirement and fix all the bugs given by testers.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18</a:t>
            </a:fld>
            <a:endParaRPr lang="zh-CN" altLang="en-US">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 first project is Drug box recognition. </a:t>
            </a:r>
            <a:r>
              <a:rPr lang="en-US" altLang="zh-CN" baseline="0" dirty="0" smtClean="0"/>
              <a:t>In this project, my role is a developer. There are 4 major contributions in this project. </a:t>
            </a:r>
          </a:p>
          <a:p>
            <a:pPr eaLnBrk="1" hangingPunct="1">
              <a:spcBef>
                <a:spcPct val="0"/>
              </a:spcBef>
            </a:pPr>
            <a:r>
              <a:rPr lang="en-US" altLang="zh-CN" baseline="0" dirty="0" smtClean="0"/>
              <a:t>The first is Installation Package. This is an auxiliary function in this project. I use “Inno Setup” script to write an installation package. This package can setup and configure the application automatically;</a:t>
            </a:r>
          </a:p>
          <a:p>
            <a:pPr eaLnBrk="1" hangingPunct="1">
              <a:spcBef>
                <a:spcPct val="0"/>
              </a:spcBef>
            </a:pPr>
            <a:r>
              <a:rPr lang="en-US" altLang="zh-CN" baseline="0" dirty="0" smtClean="0"/>
              <a:t>The second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third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This is complex system, kinds of modules are mixed together, so I have improved my coding technique from it and practiced some coding skills ,such as database , connections, UI controls and so on.  I would come true all the features according to the specific requirement and fix all the bugs given by testers.</a:t>
            </a:r>
          </a:p>
          <a:p>
            <a:pPr eaLnBrk="1" hangingPunct="1">
              <a:spcBef>
                <a:spcPct val="0"/>
              </a:spcBef>
            </a:pPr>
            <a:r>
              <a:rPr lang="en-US" altLang="zh-CN" baseline="0" dirty="0" smtClean="0"/>
              <a:t>Also, working with our group members, make me fit into the team easily, that made a solid foundation of teamwork in the future.</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19</a:t>
            </a:fld>
            <a:endParaRPr lang="zh-CN" altLang="en-US">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a:t>
            </a:r>
            <a:r>
              <a:rPr lang="en-US" altLang="zh-CN" baseline="0" dirty="0" smtClean="0"/>
              <a:t> second project is Kinect2 Image mapping and composition</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20</a:t>
            </a:fld>
            <a:endParaRPr lang="zh-CN" altLang="en-US">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In</a:t>
            </a:r>
            <a:r>
              <a:rPr lang="en-US" altLang="zh-CN" baseline="0" dirty="0" smtClean="0"/>
              <a:t> this project , my role is a developer</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21</a:t>
            </a:fld>
            <a:endParaRPr lang="zh-CN" altLang="en-US">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22</a:t>
            </a:fld>
            <a:endParaRPr lang="zh-CN" altLang="en-US">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I</a:t>
            </a:r>
            <a:r>
              <a:rPr lang="en-US" altLang="zh-CN" baseline="0" dirty="0" smtClean="0"/>
              <a:t> have been involving in 4 projects. They are drug box recognition, kinect2 image mapping and composition, RCN sign &amp; display app, and BoZ project. In those projects, not only finished my basic job,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23</a:t>
            </a:fld>
            <a:endParaRPr lang="zh-CN" altLang="en-US">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latin typeface="Times New Roman" pitchFamily="18" charset="0"/>
                <a:cs typeface="Times New Roman" pitchFamily="18" charset="0"/>
              </a:rPr>
              <a:t>I want to apply for promotion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2013.In this university, I get my bachelor’s degree and Master’s degree.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In 2015, I worked in SRCB as an assistant researcher.</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stand out contributions in 4 of them. They are drug box recognition, kinect2 image mapping and composition, RCN sign &amp; display app, and BoZ project. The rest projects, I did some assist jobs, such as test cases, did feasibility verification. </a:t>
            </a:r>
            <a:r>
              <a:rPr lang="en-US" altLang="zh-CN" baseline="0" dirty="0" smtClean="0"/>
              <a:t>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28</a:t>
            </a:fld>
            <a:endParaRPr lang="zh-CN" altLang="en-US">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smtClean="0"/>
              <a:t>The first project is Drug box recognition. </a:t>
            </a:r>
            <a:r>
              <a:rPr lang="en-US" altLang="zh-CN" baseline="0" dirty="0" smtClean="0"/>
              <a:t>In this project, my role is a developer. There are </a:t>
            </a:r>
            <a:r>
              <a:rPr lang="en-US" altLang="zh-CN" baseline="0" dirty="0" smtClean="0"/>
              <a:t>3 </a:t>
            </a:r>
            <a:r>
              <a:rPr lang="en-US" altLang="zh-CN" baseline="0" dirty="0" smtClean="0"/>
              <a:t>major contributions in this project. </a:t>
            </a:r>
          </a:p>
          <a:p>
            <a:pPr eaLnBrk="1" hangingPunct="1">
              <a:spcBef>
                <a:spcPct val="0"/>
              </a:spcBef>
            </a:pPr>
            <a:r>
              <a:rPr lang="en-US" altLang="zh-CN" baseline="0" dirty="0" smtClean="0"/>
              <a:t>The first contribution </a:t>
            </a:r>
            <a:r>
              <a:rPr lang="en-US" altLang="zh-CN" baseline="0" dirty="0" smtClean="0"/>
              <a:t>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a:t>
            </a:r>
            <a:r>
              <a:rPr lang="en-US" altLang="zh-CN" baseline="0" dirty="0" smtClean="0"/>
              <a:t>second one </a:t>
            </a:r>
            <a:r>
              <a:rPr lang="en-US" altLang="zh-CN" baseline="0" dirty="0" smtClean="0"/>
              <a:t>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In  I would come true all the features according to the specific requirement and fix all the bugs given by testers.</a:t>
            </a: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29</a:t>
            </a:fld>
            <a:endParaRPr lang="zh-CN" altLang="en-US">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is a developer. I did 3 major contributions in this project. </a:t>
            </a:r>
          </a:p>
          <a:p>
            <a:pPr eaLnBrk="1" hangingPunct="1">
              <a:spcBef>
                <a:spcPct val="0"/>
              </a:spcBef>
            </a:pPr>
            <a:r>
              <a:rPr lang="en-US" altLang="zh-CN" baseline="0" dirty="0" smtClean="0"/>
              <a:t>The first contribution is Advanced UI. In order to improve the user experience and reduce the complex operation, I come true some advanced UI operation, such as multiple select and Drag images between controls;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we use lots of HD image in this application, so the redundancy data flow often trigger Out of Memory Error. I use some temporary file to replace the large size file to flow in the application. The memory usage will reduced from 1GB to 200MB.</a:t>
            </a:r>
          </a:p>
          <a:p>
            <a:pPr eaLnBrk="1" hangingPunct="1">
              <a:spcBef>
                <a:spcPct val="0"/>
              </a:spcBef>
            </a:pPr>
            <a:r>
              <a:rPr lang="en-US" altLang="zh-CN" dirty="0" smtClean="0"/>
              <a:t>I touched</a:t>
            </a:r>
            <a:r>
              <a:rPr lang="en-US" altLang="zh-CN" baseline="0" dirty="0" smtClean="0"/>
              <a:t> this project since I joined TSC, of SRCB. In  I would come true all the features according to the specific requirement and fix all the bugs given by testers.</a:t>
            </a:r>
            <a:endParaRPr lang="zh-CN" altLang="en-US" dirty="0" smtClean="0"/>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a:t>
            </a:r>
          </a:p>
          <a:p>
            <a:pPr algn="l"/>
            <a:r>
              <a:rPr lang="en-US" altLang="zh-CN" dirty="0" smtClean="0"/>
              <a:t>Based on the running environment and feature I designed FTP communication architecture, it can simplified the complexity of communication between RICOH MFP and display devices.</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It’s my first time to manage a project as a project leader;</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We need to keep in touch with our client to make sure we are on the right way.</a:t>
            </a:r>
          </a:p>
          <a:p>
            <a:pPr algn="l"/>
            <a:r>
              <a:rPr lang="en-US" altLang="zh-CN" baseline="0" dirty="0" smtClean="0">
                <a:latin typeface="Times New Roman" pitchFamily="18" charset="0"/>
                <a:cs typeface="Times New Roman" pitchFamily="18" charset="0"/>
              </a:rPr>
              <a:t>And at last, I have learned how to assigning tasks to group members in a project. It’s really get lots practice.</a:t>
            </a:r>
          </a:p>
        </p:txBody>
      </p:sp>
    </p:spTree>
    <p:extLst>
      <p:ext uri="{BB962C8B-B14F-4D97-AF65-F5344CB8AC3E}">
        <p14:creationId xmlns:p14="http://schemas.microsoft.com/office/powerpoint/2010/main" val="2549325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a:t>
            </a:r>
            <a:r>
              <a:rPr lang="en-US" altLang="zh-CN" dirty="0" smtClean="0"/>
              <a:t>I </a:t>
            </a:r>
            <a:r>
              <a:rPr lang="en-US" altLang="zh-CN" dirty="0" smtClean="0"/>
              <a:t>want</a:t>
            </a:r>
            <a:r>
              <a:rPr lang="en-US" altLang="zh-CN" baseline="0" dirty="0" smtClean="0"/>
              <a:t> to talk about my work plan in the future.</a:t>
            </a:r>
          </a:p>
          <a:p>
            <a:pPr lvl="0"/>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and grow from a low level programmer to a project leader. It’s so grateful that our company can provide such a nice environment to let everyone </a:t>
            </a:r>
            <a:r>
              <a:rPr lang="en-US" altLang="zh-CN" baseline="0" smtClean="0"/>
              <a:t>get practice and grow up</a:t>
            </a:r>
            <a:r>
              <a:rPr lang="en-US" altLang="zh-CN" baseline="0" dirty="0"/>
              <a:t>.</a:t>
            </a:r>
            <a:endParaRPr lang="en-US" altLang="zh-CN" baseline="0" dirty="0" smtClean="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08/03/2018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notesSlide" Target="../notesSlides/notesSlide13.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slideLayout" Target="../slideLayouts/slideLayout6.xml"/><Relationship Id="rId2" Type="http://schemas.openxmlformats.org/officeDocument/2006/relationships/tags" Target="../tags/tag14.xml"/><Relationship Id="rId16" Type="http://schemas.openxmlformats.org/officeDocument/2006/relationships/image" Target="../media/image25.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24.jpeg"/><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slideLayout" Target="../slideLayouts/slideLayout6.xml"/><Relationship Id="rId3" Type="http://schemas.openxmlformats.org/officeDocument/2006/relationships/tags" Target="../tags/tag26.xml"/><Relationship Id="rId21" Type="http://schemas.openxmlformats.org/officeDocument/2006/relationships/tags" Target="../tags/tag44.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tags" Target="../tags/tag48.xml"/><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tags" Target="../tags/tag47.xml"/><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tags" Target="../tags/tag46.xml"/><Relationship Id="rId10" Type="http://schemas.openxmlformats.org/officeDocument/2006/relationships/tags" Target="../tags/tag33.xml"/><Relationship Id="rId19" Type="http://schemas.openxmlformats.org/officeDocument/2006/relationships/tags" Target="../tags/tag4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tags" Target="../tags/tag66.xml"/><Relationship Id="rId3" Type="http://schemas.openxmlformats.org/officeDocument/2006/relationships/tags" Target="../tags/tag51.xml"/><Relationship Id="rId21" Type="http://schemas.openxmlformats.org/officeDocument/2006/relationships/tags" Target="../tags/tag69.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notesSlide" Target="../notesSlides/notesSlide15.xml"/><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slideLayout" Target="../slideLayouts/slideLayout6.xml"/><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10" Type="http://schemas.openxmlformats.org/officeDocument/2006/relationships/tags" Target="../tags/tag58.xml"/><Relationship Id="rId19" Type="http://schemas.openxmlformats.org/officeDocument/2006/relationships/tags" Target="../tags/tag67.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s>
</file>

<file path=ppt/slides/_rels/slide18.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18" Type="http://schemas.openxmlformats.org/officeDocument/2006/relationships/tags" Target="../tags/tag89.xml"/><Relationship Id="rId3" Type="http://schemas.openxmlformats.org/officeDocument/2006/relationships/tags" Target="../tags/tag74.xml"/><Relationship Id="rId21" Type="http://schemas.openxmlformats.org/officeDocument/2006/relationships/notesSlide" Target="../notesSlides/notesSlide16.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tags" Target="../tags/tag88.xml"/><Relationship Id="rId2" Type="http://schemas.openxmlformats.org/officeDocument/2006/relationships/tags" Target="../tags/tag73.xml"/><Relationship Id="rId16" Type="http://schemas.openxmlformats.org/officeDocument/2006/relationships/tags" Target="../tags/tag87.xml"/><Relationship Id="rId20" Type="http://schemas.openxmlformats.org/officeDocument/2006/relationships/slideLayout" Target="../slideLayouts/slideLayout6.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24" Type="http://schemas.openxmlformats.org/officeDocument/2006/relationships/image" Target="../media/image7.png"/><Relationship Id="rId5" Type="http://schemas.openxmlformats.org/officeDocument/2006/relationships/tags" Target="../tags/tag76.xml"/><Relationship Id="rId15" Type="http://schemas.openxmlformats.org/officeDocument/2006/relationships/tags" Target="../tags/tag86.xml"/><Relationship Id="rId23" Type="http://schemas.openxmlformats.org/officeDocument/2006/relationships/image" Target="../media/image6.png"/><Relationship Id="rId10" Type="http://schemas.openxmlformats.org/officeDocument/2006/relationships/tags" Target="../tags/tag81.xml"/><Relationship Id="rId19" Type="http://schemas.openxmlformats.org/officeDocument/2006/relationships/tags" Target="../tags/tag90.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tags" Target="../tags/tag85.xml"/><Relationship Id="rId22"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notesSlide" Target="../notesSlides/notesSlide17.xml"/><Relationship Id="rId2" Type="http://schemas.openxmlformats.org/officeDocument/2006/relationships/tags" Target="../tags/tag92.xml"/><Relationship Id="rId16" Type="http://schemas.openxmlformats.org/officeDocument/2006/relationships/slideLayout" Target="../slideLayouts/slideLayout6.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10" Type="http://schemas.openxmlformats.org/officeDocument/2006/relationships/tags" Target="../tags/tag100.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3" Type="http://schemas.openxmlformats.org/officeDocument/2006/relationships/tags" Target="../tags/tag108.xml"/><Relationship Id="rId21" Type="http://schemas.openxmlformats.org/officeDocument/2006/relationships/tags" Target="../tags/tag126.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tags" Target="../tags/tag125.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notesSlide" Target="../notesSlides/notesSlide18.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slideLayout" Target="../slideLayouts/slideLayout6.xml"/><Relationship Id="rId10" Type="http://schemas.openxmlformats.org/officeDocument/2006/relationships/tags" Target="../tags/tag115.xml"/><Relationship Id="rId19" Type="http://schemas.openxmlformats.org/officeDocument/2006/relationships/tags" Target="../tags/tag124.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s>
</file>

<file path=ppt/slides/_rels/slide21.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10.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notesSlide" Target="../notesSlides/notesSlide19.xml"/><Relationship Id="rId5" Type="http://schemas.openxmlformats.org/officeDocument/2006/relationships/tags" Target="../tags/tag132.xml"/><Relationship Id="rId10" Type="http://schemas.openxmlformats.org/officeDocument/2006/relationships/slideLayout" Target="../slideLayouts/slideLayout6.xml"/><Relationship Id="rId4" Type="http://schemas.openxmlformats.org/officeDocument/2006/relationships/tags" Target="../tags/tag131.xml"/><Relationship Id="rId9" Type="http://schemas.openxmlformats.org/officeDocument/2006/relationships/tags" Target="../tags/tag136.xml"/></Relationships>
</file>

<file path=ppt/slides/_rels/slide2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notesSlide" Target="../notesSlides/notesSlide20.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slideLayout" Target="../slideLayouts/slideLayout6.xml"/><Relationship Id="rId10" Type="http://schemas.openxmlformats.org/officeDocument/2006/relationships/tags" Target="../tags/tag146.xml"/><Relationship Id="rId19" Type="http://schemas.openxmlformats.org/officeDocument/2006/relationships/tags" Target="../tags/tag155.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s>
</file>

<file path=ppt/slides/_rels/slide23.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3" Type="http://schemas.openxmlformats.org/officeDocument/2006/relationships/tags" Target="../tags/tag161.xml"/><Relationship Id="rId21" Type="http://schemas.openxmlformats.org/officeDocument/2006/relationships/tags" Target="../tags/tag179.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notesSlide" Target="../notesSlides/notesSlide21.xml"/><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slideLayout" Target="../slideLayouts/slideLayout6.xml"/><Relationship Id="rId10" Type="http://schemas.openxmlformats.org/officeDocument/2006/relationships/tags" Target="../tags/tag168.xml"/><Relationship Id="rId19" Type="http://schemas.openxmlformats.org/officeDocument/2006/relationships/tags" Target="../tags/tag177.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2.xml"/><Relationship Id="rId1" Type="http://schemas.openxmlformats.org/officeDocument/2006/relationships/tags" Target="../tags/tag181.xml"/><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tags" Target="../tags/tag195.xml"/><Relationship Id="rId18" Type="http://schemas.openxmlformats.org/officeDocument/2006/relationships/tags" Target="../tags/tag200.xml"/><Relationship Id="rId26" Type="http://schemas.openxmlformats.org/officeDocument/2006/relationships/tags" Target="../tags/tag208.xml"/><Relationship Id="rId3" Type="http://schemas.openxmlformats.org/officeDocument/2006/relationships/tags" Target="../tags/tag185.xml"/><Relationship Id="rId21" Type="http://schemas.openxmlformats.org/officeDocument/2006/relationships/tags" Target="../tags/tag203.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tags" Target="../tags/tag199.xml"/><Relationship Id="rId25" Type="http://schemas.openxmlformats.org/officeDocument/2006/relationships/tags" Target="../tags/tag207.xml"/><Relationship Id="rId33" Type="http://schemas.openxmlformats.org/officeDocument/2006/relationships/notesSlide" Target="../notesSlides/notesSlide26.xml"/><Relationship Id="rId2" Type="http://schemas.openxmlformats.org/officeDocument/2006/relationships/tags" Target="../tags/tag184.xml"/><Relationship Id="rId16" Type="http://schemas.openxmlformats.org/officeDocument/2006/relationships/tags" Target="../tags/tag198.xml"/><Relationship Id="rId20" Type="http://schemas.openxmlformats.org/officeDocument/2006/relationships/tags" Target="../tags/tag202.xml"/><Relationship Id="rId29" Type="http://schemas.openxmlformats.org/officeDocument/2006/relationships/tags" Target="../tags/tag211.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24" Type="http://schemas.openxmlformats.org/officeDocument/2006/relationships/tags" Target="../tags/tag206.xml"/><Relationship Id="rId32" Type="http://schemas.openxmlformats.org/officeDocument/2006/relationships/slideLayout" Target="../slideLayouts/slideLayout6.xml"/><Relationship Id="rId5" Type="http://schemas.openxmlformats.org/officeDocument/2006/relationships/tags" Target="../tags/tag187.xml"/><Relationship Id="rId15" Type="http://schemas.openxmlformats.org/officeDocument/2006/relationships/tags" Target="../tags/tag197.xml"/><Relationship Id="rId23" Type="http://schemas.openxmlformats.org/officeDocument/2006/relationships/tags" Target="../tags/tag205.xml"/><Relationship Id="rId28" Type="http://schemas.openxmlformats.org/officeDocument/2006/relationships/tags" Target="../tags/tag210.xml"/><Relationship Id="rId10" Type="http://schemas.openxmlformats.org/officeDocument/2006/relationships/tags" Target="../tags/tag192.xml"/><Relationship Id="rId19" Type="http://schemas.openxmlformats.org/officeDocument/2006/relationships/tags" Target="../tags/tag201.xml"/><Relationship Id="rId31" Type="http://schemas.openxmlformats.org/officeDocument/2006/relationships/tags" Target="../tags/tag213.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tags" Target="../tags/tag196.xml"/><Relationship Id="rId22" Type="http://schemas.openxmlformats.org/officeDocument/2006/relationships/tags" Target="../tags/tag204.xml"/><Relationship Id="rId27" Type="http://schemas.openxmlformats.org/officeDocument/2006/relationships/tags" Target="../tags/tag209.xml"/><Relationship Id="rId30" Type="http://schemas.openxmlformats.org/officeDocument/2006/relationships/tags" Target="../tags/tag212.xml"/><Relationship Id="rId8" Type="http://schemas.openxmlformats.org/officeDocument/2006/relationships/tags" Target="../tags/tag190.xml"/></Relationships>
</file>

<file path=ppt/slides/_rels/slide29.xml.rels><?xml version="1.0" encoding="UTF-8" standalone="yes"?>
<Relationships xmlns="http://schemas.openxmlformats.org/package/2006/relationships"><Relationship Id="rId8" Type="http://schemas.openxmlformats.org/officeDocument/2006/relationships/tags" Target="../tags/tag221.xml"/><Relationship Id="rId13" Type="http://schemas.openxmlformats.org/officeDocument/2006/relationships/tags" Target="../tags/tag226.xml"/><Relationship Id="rId18" Type="http://schemas.openxmlformats.org/officeDocument/2006/relationships/image" Target="../media/image6.png"/><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tags" Target="../tags/tag225.xml"/><Relationship Id="rId17" Type="http://schemas.openxmlformats.org/officeDocument/2006/relationships/notesSlide" Target="../notesSlides/notesSlide27.xml"/><Relationship Id="rId2" Type="http://schemas.openxmlformats.org/officeDocument/2006/relationships/tags" Target="../tags/tag215.xml"/><Relationship Id="rId16" Type="http://schemas.openxmlformats.org/officeDocument/2006/relationships/slideLayout" Target="../slideLayouts/slideLayout6.xml"/><Relationship Id="rId1" Type="http://schemas.openxmlformats.org/officeDocument/2006/relationships/tags" Target="../tags/tag214.xml"/><Relationship Id="rId6" Type="http://schemas.openxmlformats.org/officeDocument/2006/relationships/tags" Target="../tags/tag219.xml"/><Relationship Id="rId11" Type="http://schemas.openxmlformats.org/officeDocument/2006/relationships/tags" Target="../tags/tag224.xml"/><Relationship Id="rId5" Type="http://schemas.openxmlformats.org/officeDocument/2006/relationships/tags" Target="../tags/tag218.xml"/><Relationship Id="rId15" Type="http://schemas.openxmlformats.org/officeDocument/2006/relationships/tags" Target="../tags/tag228.xml"/><Relationship Id="rId10" Type="http://schemas.openxmlformats.org/officeDocument/2006/relationships/tags" Target="../tags/tag223.xml"/><Relationship Id="rId19" Type="http://schemas.openxmlformats.org/officeDocument/2006/relationships/image" Target="../media/image7.png"/><Relationship Id="rId4" Type="http://schemas.openxmlformats.org/officeDocument/2006/relationships/tags" Target="../tags/tag217.xml"/><Relationship Id="rId9" Type="http://schemas.openxmlformats.org/officeDocument/2006/relationships/tags" Target="../tags/tag222.xml"/><Relationship Id="rId14" Type="http://schemas.openxmlformats.org/officeDocument/2006/relationships/tags" Target="../tags/tag2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image" Target="../media/image7.png"/><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6.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notesSlide" Target="../notesSlides/notesSlide28.xml"/><Relationship Id="rId5" Type="http://schemas.openxmlformats.org/officeDocument/2006/relationships/tags" Target="../tags/tag233.xml"/><Relationship Id="rId10" Type="http://schemas.openxmlformats.org/officeDocument/2006/relationships/slideLayout" Target="../slideLayouts/slideLayout6.xml"/><Relationship Id="rId4" Type="http://schemas.openxmlformats.org/officeDocument/2006/relationships/tags" Target="../tags/tag232.xml"/><Relationship Id="rId9" Type="http://schemas.openxmlformats.org/officeDocument/2006/relationships/tags" Target="../tags/tag237.xml"/></Relationships>
</file>

<file path=ppt/slides/_rels/slide31.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image" Target="../media/image10.png"/><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image" Target="../media/image9.png"/><Relationship Id="rId5" Type="http://schemas.openxmlformats.org/officeDocument/2006/relationships/notesSlide" Target="../notesSlides/notesSlide29.xml"/><Relationship Id="rId4"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image" Target="../media/image26.png"/><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notesSlide" Target="../notesSlides/notesSlide30.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slideLayout" Target="../slideLayouts/slideLayout6.xml"/><Relationship Id="rId5" Type="http://schemas.openxmlformats.org/officeDocument/2006/relationships/tags" Target="../tags/tag245.xml"/><Relationship Id="rId15" Type="http://schemas.openxmlformats.org/officeDocument/2006/relationships/image" Target="../media/image28.png"/><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tags" Target="../tags/tag268.xml"/><Relationship Id="rId3" Type="http://schemas.openxmlformats.org/officeDocument/2006/relationships/tags" Target="../tags/tag253.xml"/><Relationship Id="rId21" Type="http://schemas.openxmlformats.org/officeDocument/2006/relationships/image" Target="../media/image14.png"/><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tags" Target="../tags/tag267.xml"/><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notesSlide" Target="../notesSlides/notesSlide31.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image" Target="../media/image18.png"/><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image" Target="../media/image16.png"/><Relationship Id="rId10" Type="http://schemas.openxmlformats.org/officeDocument/2006/relationships/tags" Target="../tags/tag260.xml"/><Relationship Id="rId19" Type="http://schemas.openxmlformats.org/officeDocument/2006/relationships/slideLayout" Target="../slideLayouts/slideLayout6.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tags" Target="../tags/tag281.xml"/><Relationship Id="rId18" Type="http://schemas.openxmlformats.org/officeDocument/2006/relationships/tags" Target="../tags/tag286.xml"/><Relationship Id="rId3" Type="http://schemas.openxmlformats.org/officeDocument/2006/relationships/tags" Target="../tags/tag271.xml"/><Relationship Id="rId21" Type="http://schemas.openxmlformats.org/officeDocument/2006/relationships/image" Target="../media/image14.png"/><Relationship Id="rId7" Type="http://schemas.openxmlformats.org/officeDocument/2006/relationships/tags" Target="../tags/tag275.xml"/><Relationship Id="rId12" Type="http://schemas.openxmlformats.org/officeDocument/2006/relationships/tags" Target="../tags/tag280.xml"/><Relationship Id="rId17" Type="http://schemas.openxmlformats.org/officeDocument/2006/relationships/tags" Target="../tags/tag285.xml"/><Relationship Id="rId2" Type="http://schemas.openxmlformats.org/officeDocument/2006/relationships/tags" Target="../tags/tag270.xml"/><Relationship Id="rId16" Type="http://schemas.openxmlformats.org/officeDocument/2006/relationships/tags" Target="../tags/tag284.xml"/><Relationship Id="rId20" Type="http://schemas.openxmlformats.org/officeDocument/2006/relationships/notesSlide" Target="../notesSlides/notesSlide32.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tags" Target="../tags/tag279.xml"/><Relationship Id="rId24" Type="http://schemas.openxmlformats.org/officeDocument/2006/relationships/image" Target="../media/image18.png"/><Relationship Id="rId5" Type="http://schemas.openxmlformats.org/officeDocument/2006/relationships/tags" Target="../tags/tag273.xml"/><Relationship Id="rId15" Type="http://schemas.openxmlformats.org/officeDocument/2006/relationships/tags" Target="../tags/tag283.xml"/><Relationship Id="rId23" Type="http://schemas.openxmlformats.org/officeDocument/2006/relationships/image" Target="../media/image16.png"/><Relationship Id="rId10" Type="http://schemas.openxmlformats.org/officeDocument/2006/relationships/tags" Target="../tags/tag278.xml"/><Relationship Id="rId19" Type="http://schemas.openxmlformats.org/officeDocument/2006/relationships/slideLayout" Target="../slideLayouts/slideLayout6.xml"/><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tags" Target="../tags/tag282.xml"/><Relationship Id="rId22"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smtClean="0"/>
              <a:t>LOREM IPSUM DOLOR</a:t>
            </a:r>
            <a:endParaRPr lang="zh-CN" altLang="en-US" smtClean="0"/>
          </a:p>
        </p:txBody>
      </p:sp>
      <p:sp>
        <p:nvSpPr>
          <p:cNvPr id="33795" name="MH_SubTitle_1"/>
          <p:cNvSpPr txBox="1">
            <a:spLocks noChangeArrowheads="1"/>
          </p:cNvSpPr>
          <p:nvPr>
            <p:custDataLst>
              <p:tags r:id="rId3"/>
            </p:custDataLst>
          </p:nvPr>
        </p:nvSpPr>
        <p:spPr bwMode="auto">
          <a:xfrm>
            <a:off x="1712912" y="2435226"/>
            <a:ext cx="2244329"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1">
                    <a:lumMod val="75000"/>
                  </a:schemeClr>
                </a:solidFill>
                <a:latin typeface="+mn-lt"/>
                <a:ea typeface="+mn-ea"/>
              </a:rPr>
              <a:t>LOREM IPSUM </a:t>
            </a:r>
            <a:endParaRPr lang="zh-CN" altLang="en-US" sz="2000" b="1" dirty="0" smtClean="0">
              <a:solidFill>
                <a:schemeClr val="accent1">
                  <a:lumMod val="75000"/>
                </a:schemeClr>
              </a:solidFill>
              <a:latin typeface="+mn-lt"/>
              <a:ea typeface="+mn-ea"/>
            </a:endParaRPr>
          </a:p>
        </p:txBody>
      </p:sp>
      <p:sp>
        <p:nvSpPr>
          <p:cNvPr id="2052" name="MH_Other_1"/>
          <p:cNvSpPr>
            <a:spLocks noEditPoints="1"/>
          </p:cNvSpPr>
          <p:nvPr>
            <p:custDataLst>
              <p:tags r:id="rId4"/>
            </p:custDataLst>
          </p:nvPr>
        </p:nvSpPr>
        <p:spPr bwMode="auto">
          <a:xfrm>
            <a:off x="1195256" y="244792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1"/>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5"/>
            </p:custDataLst>
          </p:nvPr>
        </p:nvSpPr>
        <p:spPr bwMode="auto">
          <a:xfrm>
            <a:off x="1702594" y="3300414"/>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mn-lt"/>
                <a:ea typeface="+mn-ea"/>
              </a:rPr>
              <a:t>LOREM IPSUM</a:t>
            </a:r>
            <a:endParaRPr lang="zh-CN" altLang="en-US" sz="2000" b="1" dirty="0" smtClean="0">
              <a:solidFill>
                <a:schemeClr val="accent2">
                  <a:lumMod val="75000"/>
                </a:schemeClr>
              </a:solidFill>
              <a:latin typeface="+mn-lt"/>
              <a:ea typeface="+mn-ea"/>
            </a:endParaRPr>
          </a:p>
        </p:txBody>
      </p:sp>
      <p:sp>
        <p:nvSpPr>
          <p:cNvPr id="2054" name="MH_Other_2"/>
          <p:cNvSpPr>
            <a:spLocks noEditPoints="1"/>
          </p:cNvSpPr>
          <p:nvPr>
            <p:custDataLst>
              <p:tags r:id="rId6"/>
            </p:custDataLst>
          </p:nvPr>
        </p:nvSpPr>
        <p:spPr bwMode="auto">
          <a:xfrm>
            <a:off x="1195256" y="331152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solidFill>
          <a:ln w="9525">
            <a:solidFill>
              <a:schemeClr val="accent2"/>
            </a:solidFill>
            <a:round/>
            <a:headEnd/>
            <a:tailEnd/>
          </a:ln>
        </p:spPr>
        <p:txBody>
          <a:bodyPr/>
          <a:lstStyle/>
          <a:p>
            <a:endParaRPr lang="zh-CN" altLang="en-US"/>
          </a:p>
        </p:txBody>
      </p:sp>
      <p:sp>
        <p:nvSpPr>
          <p:cNvPr id="33799" name="MH_SubTitle_3"/>
          <p:cNvSpPr txBox="1">
            <a:spLocks noChangeArrowheads="1"/>
          </p:cNvSpPr>
          <p:nvPr>
            <p:custDataLst>
              <p:tags r:id="rId7"/>
            </p:custDataLst>
          </p:nvPr>
        </p:nvSpPr>
        <p:spPr bwMode="auto">
          <a:xfrm>
            <a:off x="1702594" y="4164014"/>
            <a:ext cx="224604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3">
                    <a:lumMod val="75000"/>
                  </a:schemeClr>
                </a:solidFill>
                <a:latin typeface="+mn-lt"/>
                <a:ea typeface="+mn-ea"/>
              </a:rPr>
              <a:t>LOREM IPSUM</a:t>
            </a:r>
            <a:endParaRPr lang="zh-CN" altLang="en-US" sz="2000" b="1" dirty="0" smtClean="0">
              <a:solidFill>
                <a:schemeClr val="accent3">
                  <a:lumMod val="75000"/>
                </a:schemeClr>
              </a:solidFill>
              <a:latin typeface="+mn-lt"/>
              <a:ea typeface="+mn-ea"/>
            </a:endParaRPr>
          </a:p>
        </p:txBody>
      </p:sp>
      <p:sp>
        <p:nvSpPr>
          <p:cNvPr id="33800" name="MH_Other_3"/>
          <p:cNvSpPr>
            <a:spLocks noEditPoints="1"/>
          </p:cNvSpPr>
          <p:nvPr>
            <p:custDataLst>
              <p:tags r:id="rId8"/>
            </p:custDataLst>
          </p:nvPr>
        </p:nvSpPr>
        <p:spPr bwMode="auto">
          <a:xfrm>
            <a:off x="1195256" y="417671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3"/>
          </a:solidFill>
          <a:ln w="9525">
            <a:solidFill>
              <a:schemeClr val="accent3"/>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33801" name="MH_SubTitle_4"/>
          <p:cNvSpPr txBox="1">
            <a:spLocks noChangeArrowheads="1"/>
          </p:cNvSpPr>
          <p:nvPr>
            <p:custDataLst>
              <p:tags r:id="rId9"/>
            </p:custDataLst>
          </p:nvPr>
        </p:nvSpPr>
        <p:spPr bwMode="auto">
          <a:xfrm>
            <a:off x="1702594" y="5029200"/>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smtClean="0">
                <a:solidFill>
                  <a:schemeClr val="accent4">
                    <a:lumMod val="75000"/>
                  </a:schemeClr>
                </a:solidFill>
                <a:latin typeface="+mn-lt"/>
                <a:ea typeface="+mn-ea"/>
              </a:rPr>
              <a:t>LOREM IPSUM</a:t>
            </a:r>
            <a:endParaRPr lang="zh-CN" altLang="en-US" sz="2000" b="1" smtClean="0">
              <a:solidFill>
                <a:schemeClr val="accent4">
                  <a:lumMod val="75000"/>
                </a:schemeClr>
              </a:solidFill>
              <a:latin typeface="+mn-lt"/>
              <a:ea typeface="+mn-ea"/>
            </a:endParaRPr>
          </a:p>
        </p:txBody>
      </p:sp>
      <p:sp>
        <p:nvSpPr>
          <p:cNvPr id="33802" name="MH_Other_4"/>
          <p:cNvSpPr>
            <a:spLocks noEditPoints="1"/>
          </p:cNvSpPr>
          <p:nvPr>
            <p:custDataLst>
              <p:tags r:id="rId10"/>
            </p:custDataLst>
          </p:nvPr>
        </p:nvSpPr>
        <p:spPr bwMode="auto">
          <a:xfrm>
            <a:off x="1195256" y="504031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4"/>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525977" y="4067705"/>
            <a:ext cx="3313113" cy="4815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MH_Desc_1"/>
          <p:cNvSpPr/>
          <p:nvPr>
            <p:custDataLst>
              <p:tags r:id="rId12"/>
            </p:custDataLst>
          </p:nvPr>
        </p:nvSpPr>
        <p:spPr>
          <a:xfrm>
            <a:off x="4830896" y="2435226"/>
            <a:ext cx="3910806" cy="3313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eaLnBrk="1" fontAlgn="auto" hangingPunct="1">
              <a:lnSpc>
                <a:spcPct val="150000"/>
              </a:lnSpc>
              <a:spcBef>
                <a:spcPts val="0"/>
              </a:spcBef>
              <a:spcAft>
                <a:spcPts val="0"/>
              </a:spcAft>
              <a:defRPr/>
            </a:pPr>
            <a:r>
              <a:rPr lang="da-DK" altLang="zh-CN" sz="1600" dirty="0">
                <a:solidFill>
                  <a:schemeClr val="tx1"/>
                </a:solidFill>
              </a:rPr>
              <a:t>LOREM SUM DO</a:t>
            </a:r>
            <a:r>
              <a:rPr lang="en-US" altLang="zh-CN" sz="1600" dirty="0">
                <a:solidFill>
                  <a:schemeClr val="tx1"/>
                </a:solidFill>
              </a:rPr>
              <a:t>R</a:t>
            </a:r>
            <a:r>
              <a:rPr lang="da-DK" altLang="zh-CN" sz="1600" dirty="0">
                <a:solidFill>
                  <a:schemeClr val="tx1"/>
                </a:solidFill>
              </a:rPr>
              <a:t>LOR </a:t>
            </a:r>
            <a:r>
              <a:rPr lang="en-US" altLang="zh-CN" sz="1600" dirty="0">
                <a:solidFill>
                  <a:schemeClr val="tx1"/>
                </a:solidFill>
              </a:rPr>
              <a:t>SSGD</a:t>
            </a:r>
            <a:r>
              <a:rPr lang="da-DK" altLang="zh-CN" sz="1600" dirty="0">
                <a:solidFill>
                  <a:schemeClr val="tx1"/>
                </a:solidFill>
              </a:rPr>
              <a:t>SIT AM</a:t>
            </a:r>
            <a:r>
              <a:rPr lang="en-US" altLang="zh-CN" sz="1600" dirty="0">
                <a:solidFill>
                  <a:schemeClr val="tx1"/>
                </a:solidFill>
              </a:rPr>
              <a:t>RT</a:t>
            </a:r>
            <a:r>
              <a:rPr lang="da-DK" altLang="zh-CN" sz="1600" dirty="0">
                <a:solidFill>
                  <a:schemeClr val="tx1"/>
                </a:solidFill>
              </a:rPr>
              <a:t>ET CONSECTETUR ADIPISICING ELIET S</a:t>
            </a:r>
            <a:r>
              <a:rPr lang="en-US" altLang="zh-CN" sz="1600" dirty="0">
                <a:solidFill>
                  <a:schemeClr val="tx1"/>
                </a:solidFill>
              </a:rPr>
              <a:t>R</a:t>
            </a:r>
            <a:r>
              <a:rPr lang="da-DK" altLang="zh-CN" sz="1600" dirty="0">
                <a:solidFill>
                  <a:schemeClr val="tx1"/>
                </a:solidFill>
              </a:rPr>
              <a:t>ED DO EIUSMOD DDF EMPOR INCIDIDUNT U</a:t>
            </a:r>
            <a:r>
              <a:rPr lang="en-US" altLang="zh-CN" sz="1600" dirty="0">
                <a:solidFill>
                  <a:schemeClr val="tx1"/>
                </a:solidFill>
              </a:rPr>
              <a:t>E</a:t>
            </a:r>
            <a:r>
              <a:rPr lang="da-DK" altLang="zh-CN" sz="1600" dirty="0">
                <a:solidFill>
                  <a:schemeClr val="tx1"/>
                </a:solidFill>
              </a:rPr>
              <a:t>T LABORE T DOLORE MAGNA ALIQUA UT ENIM INIM VENIAM QUIS NOSTRUD EXEEWRWRCIT ION ULLAMCO LABORIS IPSDSUM DO</a:t>
            </a:r>
            <a:r>
              <a:rPr lang="en-US" altLang="zh-CN" sz="1600" dirty="0">
                <a:solidFill>
                  <a:schemeClr val="tx1"/>
                </a:solidFill>
              </a:rPr>
              <a:t>R</a:t>
            </a:r>
            <a:r>
              <a:rPr lang="da-DK" altLang="zh-CN" sz="1600" dirty="0">
                <a:solidFill>
                  <a:schemeClr val="tx1"/>
                </a:solidFill>
              </a:rPr>
              <a:t>LOR SDIT AM</a:t>
            </a:r>
            <a:r>
              <a:rPr lang="en-US" altLang="zh-CN" sz="1600" dirty="0">
                <a:solidFill>
                  <a:schemeClr val="tx1"/>
                </a:solidFill>
              </a:rPr>
              <a:t>RT</a:t>
            </a:r>
            <a:r>
              <a:rPr lang="da-DK" altLang="zh-CN" sz="1600" dirty="0">
                <a:solidFill>
                  <a:schemeClr val="tx1"/>
                </a:solidFill>
              </a:rPr>
              <a:t>ET IPSUM DO</a:t>
            </a:r>
            <a:r>
              <a:rPr lang="en-US" altLang="zh-CN" sz="1600" dirty="0">
                <a:solidFill>
                  <a:schemeClr val="tx1"/>
                </a:solidFill>
              </a:rPr>
              <a:t>R</a:t>
            </a:r>
            <a:r>
              <a:rPr lang="da-DK" altLang="zh-CN" sz="1600" dirty="0">
                <a:solidFill>
                  <a:schemeClr val="tx1"/>
                </a:solidFill>
              </a:rPr>
              <a:t>LORSUM DORLOR SSGD.</a:t>
            </a:r>
            <a:endParaRPr lang="zh-CN" altLang="en-US" sz="1600" dirty="0">
              <a:solidFill>
                <a:schemeClr val="tx1"/>
              </a:solidFill>
            </a:endParaRPr>
          </a:p>
        </p:txBody>
      </p:sp>
    </p:spTree>
    <p:custDataLst>
      <p:tags r:id="rId1"/>
    </p:custDataLst>
    <p:extLst>
      <p:ext uri="{BB962C8B-B14F-4D97-AF65-F5344CB8AC3E}">
        <p14:creationId xmlns:p14="http://schemas.microsoft.com/office/powerpoint/2010/main" val="189653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Width: Touch more new tech,</a:t>
            </a:r>
          </a:p>
          <a:p>
            <a:r>
              <a:rPr lang="en-US" altLang="zh-CN" dirty="0" smtClean="0"/>
              <a:t>Such as : Web, front-end skills, Machine learning, block chain and so 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516805"/>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dirty="0" smtClean="0">
                <a:latin typeface="Times New Roman" pitchFamily="18" charset="0"/>
                <a:ea typeface="宋体" panose="02010600030101010101" pitchFamily="2" charset="-122"/>
                <a:cs typeface="Times New Roman" pitchFamily="18" charset="0"/>
              </a:rPr>
              <a:t>Huang </a:t>
            </a:r>
            <a:r>
              <a:rPr lang="en-US" altLang="ja-JP" sz="2800" dirty="0" err="1" smtClean="0">
                <a:latin typeface="Times New Roman" pitchFamily="18" charset="0"/>
                <a:ea typeface="宋体" panose="02010600030101010101" pitchFamily="2" charset="-122"/>
                <a:cs typeface="Times New Roman" pitchFamily="18" charset="0"/>
              </a:rPr>
              <a:t>Boyuan</a:t>
            </a:r>
            <a:endParaRPr lang="en-US" altLang="ja-JP" sz="28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12</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3279897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3119612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s://gss0.bdstatic.com/94o3dSag_xI4khGkpoWK1HF6hhy/baike/w%3D268%3Bg%3D0/sign=3b6091daf7039245a1b5e609bfafc3ff/d52a2834349b033ba31b9bcd1ece36d3d539bd12.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9604" y="3832030"/>
            <a:ext cx="1152128" cy="8211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gss1.bdstatic.com/-vo3dSag_xI4khGkpoWK1HF6hhy/baike/w%3D268%3Bg%3D0/sign=6891415f51da81cb4ee684cb6a5db72b/e850352ac65c103896bc6769b2119313b17e895f.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21965" y="3338042"/>
            <a:ext cx="706094" cy="7060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MH_Other_1"/>
          <p:cNvCxnSpPr>
            <a:endCxn id="7" idx="57"/>
          </p:cNvCxnSpPr>
          <p:nvPr>
            <p:custDataLst>
              <p:tags r:id="rId2"/>
            </p:custDataLst>
          </p:nvPr>
        </p:nvCxnSpPr>
        <p:spPr>
          <a:xfrm flipH="1">
            <a:off x="2274152" y="2534790"/>
            <a:ext cx="860" cy="68447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7" name="MH_Other_2"/>
          <p:cNvSpPr/>
          <p:nvPr>
            <p:custDataLst>
              <p:tags r:id="rId3"/>
            </p:custDataLst>
          </p:nvPr>
        </p:nvSpPr>
        <p:spPr>
          <a:xfrm>
            <a:off x="1712640" y="3182862"/>
            <a:ext cx="1123024" cy="10382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3" name="MH_Other_3"/>
          <p:cNvCxnSpPr>
            <a:endCxn id="11" idx="57"/>
          </p:cNvCxnSpPr>
          <p:nvPr>
            <p:custDataLst>
              <p:tags r:id="rId4"/>
            </p:custDataLst>
          </p:nvPr>
        </p:nvCxnSpPr>
        <p:spPr>
          <a:xfrm>
            <a:off x="4515668" y="2534790"/>
            <a:ext cx="1" cy="1075218"/>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1" name="MH_Other_4"/>
          <p:cNvSpPr/>
          <p:nvPr>
            <p:custDataLst>
              <p:tags r:id="rId5"/>
            </p:custDataLst>
          </p:nvPr>
        </p:nvSpPr>
        <p:spPr>
          <a:xfrm>
            <a:off x="3728864" y="3559026"/>
            <a:ext cx="1573609" cy="1454150"/>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cxnSp>
        <p:nvCxnSpPr>
          <p:cNvPr id="17" name="MH_Other_5"/>
          <p:cNvCxnSpPr>
            <a:endCxn id="15" idx="63"/>
          </p:cNvCxnSpPr>
          <p:nvPr>
            <p:custDataLst>
              <p:tags r:id="rId6"/>
            </p:custDataLst>
          </p:nvPr>
        </p:nvCxnSpPr>
        <p:spPr>
          <a:xfrm>
            <a:off x="7692512" y="2534790"/>
            <a:ext cx="2" cy="1242602"/>
          </a:xfrm>
          <a:prstGeom prst="line">
            <a:avLst/>
          </a:prstGeom>
          <a:ln w="19050">
            <a:solidFill>
              <a:srgbClr val="B0B0B0"/>
            </a:solidFill>
          </a:ln>
        </p:spPr>
        <p:style>
          <a:lnRef idx="1">
            <a:schemeClr val="accent1"/>
          </a:lnRef>
          <a:fillRef idx="0">
            <a:schemeClr val="accent1"/>
          </a:fillRef>
          <a:effectRef idx="0">
            <a:schemeClr val="accent1"/>
          </a:effectRef>
          <a:fontRef idx="minor">
            <a:schemeClr val="tx1"/>
          </a:fontRef>
        </p:style>
      </p:cxnSp>
      <p:sp>
        <p:nvSpPr>
          <p:cNvPr id="15" name="MH_Other_6"/>
          <p:cNvSpPr/>
          <p:nvPr>
            <p:custDataLst>
              <p:tags r:id="rId7"/>
            </p:custDataLst>
          </p:nvPr>
        </p:nvSpPr>
        <p:spPr>
          <a:xfrm>
            <a:off x="6687608" y="3776638"/>
            <a:ext cx="2009808" cy="2028626"/>
          </a:xfrm>
          <a:custGeom>
            <a:avLst/>
            <a:gdLst>
              <a:gd name="connsiteX0" fmla="*/ 32278 w 2309830"/>
              <a:gd name="connsiteY0" fmla="*/ 1267988 h 2312131"/>
              <a:gd name="connsiteX1" fmla="*/ 268121 w 2309830"/>
              <a:gd name="connsiteY1" fmla="*/ 1267988 h 2312131"/>
              <a:gd name="connsiteX2" fmla="*/ 278554 w 2309830"/>
              <a:gd name="connsiteY2" fmla="*/ 1336346 h 2312131"/>
              <a:gd name="connsiteX3" fmla="*/ 1154915 w 2309830"/>
              <a:gd name="connsiteY3" fmla="*/ 2050601 h 2312131"/>
              <a:gd name="connsiteX4" fmla="*/ 2031276 w 2309830"/>
              <a:gd name="connsiteY4" fmla="*/ 1336346 h 2312131"/>
              <a:gd name="connsiteX5" fmla="*/ 2041709 w 2309830"/>
              <a:gd name="connsiteY5" fmla="*/ 1267988 h 2312131"/>
              <a:gd name="connsiteX6" fmla="*/ 2276989 w 2309830"/>
              <a:gd name="connsiteY6" fmla="*/ 1267988 h 2312131"/>
              <a:gd name="connsiteX7" fmla="*/ 2239069 w 2309830"/>
              <a:gd name="connsiteY7" fmla="*/ 1314318 h 2312131"/>
              <a:gd name="connsiteX8" fmla="*/ 2180895 w 2309830"/>
              <a:gd name="connsiteY8" fmla="*/ 1359404 h 2312131"/>
              <a:gd name="connsiteX9" fmla="*/ 2101145 w 2309830"/>
              <a:gd name="connsiteY9" fmla="*/ 1409608 h 2312131"/>
              <a:gd name="connsiteX10" fmla="*/ 2145105 w 2309830"/>
              <a:gd name="connsiteY10" fmla="*/ 1492962 h 2312131"/>
              <a:gd name="connsiteX11" fmla="*/ 2158907 w 2309830"/>
              <a:gd name="connsiteY11" fmla="*/ 1729229 h 2312131"/>
              <a:gd name="connsiteX12" fmla="*/ 2155352 w 2309830"/>
              <a:gd name="connsiteY12" fmla="*/ 1733672 h 2312131"/>
              <a:gd name="connsiteX13" fmla="*/ 1941772 w 2309830"/>
              <a:gd name="connsiteY13" fmla="*/ 1845149 h 2312131"/>
              <a:gd name="connsiteX14" fmla="*/ 1847605 w 2309830"/>
              <a:gd name="connsiteY14" fmla="*/ 1848755 h 2312131"/>
              <a:gd name="connsiteX15" fmla="*/ 1843999 w 2309830"/>
              <a:gd name="connsiteY15" fmla="*/ 1942922 h 2312131"/>
              <a:gd name="connsiteX16" fmla="*/ 1737817 w 2309830"/>
              <a:gd name="connsiteY16" fmla="*/ 2154436 h 2312131"/>
              <a:gd name="connsiteX17" fmla="*/ 1732518 w 2309830"/>
              <a:gd name="connsiteY17" fmla="*/ 2156506 h 2312131"/>
              <a:gd name="connsiteX18" fmla="*/ 1491811 w 2309830"/>
              <a:gd name="connsiteY18" fmla="*/ 2146258 h 2312131"/>
              <a:gd name="connsiteX19" fmla="*/ 1408458 w 2309830"/>
              <a:gd name="connsiteY19" fmla="*/ 2102298 h 2312131"/>
              <a:gd name="connsiteX20" fmla="*/ 1358251 w 2309830"/>
              <a:gd name="connsiteY20" fmla="*/ 2182045 h 2312131"/>
              <a:gd name="connsiteX21" fmla="*/ 1160539 w 2309830"/>
              <a:gd name="connsiteY21" fmla="*/ 2312131 h 2312131"/>
              <a:gd name="connsiteX22" fmla="*/ 1154914 w 2309830"/>
              <a:gd name="connsiteY22" fmla="*/ 2311274 h 2312131"/>
              <a:gd name="connsiteX23" fmla="*/ 951579 w 2309830"/>
              <a:gd name="connsiteY23" fmla="*/ 2182044 h 2312131"/>
              <a:gd name="connsiteX24" fmla="*/ 901373 w 2309830"/>
              <a:gd name="connsiteY24" fmla="*/ 2102296 h 2312131"/>
              <a:gd name="connsiteX25" fmla="*/ 818021 w 2309830"/>
              <a:gd name="connsiteY25" fmla="*/ 2146258 h 2312131"/>
              <a:gd name="connsiteX26" fmla="*/ 581753 w 2309830"/>
              <a:gd name="connsiteY26" fmla="*/ 2160060 h 2312131"/>
              <a:gd name="connsiteX27" fmla="*/ 577311 w 2309830"/>
              <a:gd name="connsiteY27" fmla="*/ 2156504 h 2312131"/>
              <a:gd name="connsiteX28" fmla="*/ 465831 w 2309830"/>
              <a:gd name="connsiteY28" fmla="*/ 1942922 h 2312131"/>
              <a:gd name="connsiteX29" fmla="*/ 462227 w 2309830"/>
              <a:gd name="connsiteY29" fmla="*/ 1848754 h 2312131"/>
              <a:gd name="connsiteX30" fmla="*/ 368061 w 2309830"/>
              <a:gd name="connsiteY30" fmla="*/ 1845151 h 2312131"/>
              <a:gd name="connsiteX31" fmla="*/ 156545 w 2309830"/>
              <a:gd name="connsiteY31" fmla="*/ 1738968 h 2312131"/>
              <a:gd name="connsiteX32" fmla="*/ 154475 w 2309830"/>
              <a:gd name="connsiteY32" fmla="*/ 1733670 h 2312131"/>
              <a:gd name="connsiteX33" fmla="*/ 164723 w 2309830"/>
              <a:gd name="connsiteY33" fmla="*/ 1492960 h 2312131"/>
              <a:gd name="connsiteX34" fmla="*/ 208685 w 2309830"/>
              <a:gd name="connsiteY34" fmla="*/ 1409608 h 2312131"/>
              <a:gd name="connsiteX35" fmla="*/ 128938 w 2309830"/>
              <a:gd name="connsiteY35" fmla="*/ 1359401 h 2312131"/>
              <a:gd name="connsiteX36" fmla="*/ 72026 w 2309830"/>
              <a:gd name="connsiteY36" fmla="*/ 1315539 h 2312131"/>
              <a:gd name="connsiteX37" fmla="*/ 2048784 w 2309830"/>
              <a:gd name="connsiteY37" fmla="*/ 1169247 h 2312131"/>
              <a:gd name="connsiteX38" fmla="*/ 2308594 w 2309830"/>
              <a:gd name="connsiteY38" fmla="*/ 1169247 h 2312131"/>
              <a:gd name="connsiteX39" fmla="*/ 2303755 w 2309830"/>
              <a:gd name="connsiteY39" fmla="*/ 1210931 h 2312131"/>
              <a:gd name="connsiteX40" fmla="*/ 2290107 w 2309830"/>
              <a:gd name="connsiteY40" fmla="*/ 1241626 h 2312131"/>
              <a:gd name="connsiteX41" fmla="*/ 2045130 w 2309830"/>
              <a:gd name="connsiteY41" fmla="*/ 1241626 h 2312131"/>
              <a:gd name="connsiteX42" fmla="*/ 0 w 2309830"/>
              <a:gd name="connsiteY42" fmla="*/ 1169247 h 2312131"/>
              <a:gd name="connsiteX43" fmla="*/ 261046 w 2309830"/>
              <a:gd name="connsiteY43" fmla="*/ 1169247 h 2312131"/>
              <a:gd name="connsiteX44" fmla="*/ 264701 w 2309830"/>
              <a:gd name="connsiteY44" fmla="*/ 1241626 h 2312131"/>
              <a:gd name="connsiteX45" fmla="*/ 19472 w 2309830"/>
              <a:gd name="connsiteY45" fmla="*/ 1241626 h 2312131"/>
              <a:gd name="connsiteX46" fmla="*/ 6981 w 2309830"/>
              <a:gd name="connsiteY46" fmla="*/ 1215092 h 2312131"/>
              <a:gd name="connsiteX47" fmla="*/ 2045130 w 2309830"/>
              <a:gd name="connsiteY47" fmla="*/ 1070506 h 2312131"/>
              <a:gd name="connsiteX48" fmla="*/ 2290359 w 2309830"/>
              <a:gd name="connsiteY48" fmla="*/ 1070506 h 2312131"/>
              <a:gd name="connsiteX49" fmla="*/ 2302850 w 2309830"/>
              <a:gd name="connsiteY49" fmla="*/ 1097041 h 2312131"/>
              <a:gd name="connsiteX50" fmla="*/ 2309830 w 2309830"/>
              <a:gd name="connsiteY50" fmla="*/ 1142885 h 2312131"/>
              <a:gd name="connsiteX51" fmla="*/ 2048784 w 2309830"/>
              <a:gd name="connsiteY51" fmla="*/ 1142885 h 2312131"/>
              <a:gd name="connsiteX52" fmla="*/ 19724 w 2309830"/>
              <a:gd name="connsiteY52" fmla="*/ 1070506 h 2312131"/>
              <a:gd name="connsiteX53" fmla="*/ 264701 w 2309830"/>
              <a:gd name="connsiteY53" fmla="*/ 1070506 h 2312131"/>
              <a:gd name="connsiteX54" fmla="*/ 261046 w 2309830"/>
              <a:gd name="connsiteY54" fmla="*/ 1142885 h 2312131"/>
              <a:gd name="connsiteX55" fmla="*/ 1238 w 2309830"/>
              <a:gd name="connsiteY55" fmla="*/ 1142885 h 2312131"/>
              <a:gd name="connsiteX56" fmla="*/ 6077 w 2309830"/>
              <a:gd name="connsiteY56" fmla="*/ 1101201 h 2312131"/>
              <a:gd name="connsiteX57" fmla="*/ 1154916 w 2309830"/>
              <a:gd name="connsiteY57" fmla="*/ 81063 h 2312131"/>
              <a:gd name="connsiteX58" fmla="*/ 1095649 w 2309830"/>
              <a:gd name="connsiteY58" fmla="*/ 140330 h 2312131"/>
              <a:gd name="connsiteX59" fmla="*/ 1154916 w 2309830"/>
              <a:gd name="connsiteY59" fmla="*/ 199597 h 2312131"/>
              <a:gd name="connsiteX60" fmla="*/ 1214183 w 2309830"/>
              <a:gd name="connsiteY60" fmla="*/ 140330 h 2312131"/>
              <a:gd name="connsiteX61" fmla="*/ 1154916 w 2309830"/>
              <a:gd name="connsiteY61" fmla="*/ 81063 h 2312131"/>
              <a:gd name="connsiteX62" fmla="*/ 1149291 w 2309830"/>
              <a:gd name="connsiteY62" fmla="*/ 0 h 2312131"/>
              <a:gd name="connsiteX63" fmla="*/ 1154917 w 2309830"/>
              <a:gd name="connsiteY63" fmla="*/ 859 h 2312131"/>
              <a:gd name="connsiteX64" fmla="*/ 1358253 w 2309830"/>
              <a:gd name="connsiteY64" fmla="*/ 130088 h 2312131"/>
              <a:gd name="connsiteX65" fmla="*/ 1408458 w 2309830"/>
              <a:gd name="connsiteY65" fmla="*/ 209838 h 2312131"/>
              <a:gd name="connsiteX66" fmla="*/ 1491811 w 2309830"/>
              <a:gd name="connsiteY66" fmla="*/ 165876 h 2312131"/>
              <a:gd name="connsiteX67" fmla="*/ 1728077 w 2309830"/>
              <a:gd name="connsiteY67" fmla="*/ 152076 h 2312131"/>
              <a:gd name="connsiteX68" fmla="*/ 1732521 w 2309830"/>
              <a:gd name="connsiteY68" fmla="*/ 155629 h 2312131"/>
              <a:gd name="connsiteX69" fmla="*/ 1843999 w 2309830"/>
              <a:gd name="connsiteY69" fmla="*/ 369213 h 2312131"/>
              <a:gd name="connsiteX70" fmla="*/ 1847605 w 2309830"/>
              <a:gd name="connsiteY70" fmla="*/ 463378 h 2312131"/>
              <a:gd name="connsiteX71" fmla="*/ 1941774 w 2309830"/>
              <a:gd name="connsiteY71" fmla="*/ 466982 h 2312131"/>
              <a:gd name="connsiteX72" fmla="*/ 2153285 w 2309830"/>
              <a:gd name="connsiteY72" fmla="*/ 573164 h 2312131"/>
              <a:gd name="connsiteX73" fmla="*/ 2155358 w 2309830"/>
              <a:gd name="connsiteY73" fmla="*/ 578463 h 2312131"/>
              <a:gd name="connsiteX74" fmla="*/ 2145107 w 2309830"/>
              <a:gd name="connsiteY74" fmla="*/ 819171 h 2312131"/>
              <a:gd name="connsiteX75" fmla="*/ 2101145 w 2309830"/>
              <a:gd name="connsiteY75" fmla="*/ 902524 h 2312131"/>
              <a:gd name="connsiteX76" fmla="*/ 2180895 w 2309830"/>
              <a:gd name="connsiteY76" fmla="*/ 952730 h 2312131"/>
              <a:gd name="connsiteX77" fmla="*/ 2237807 w 2309830"/>
              <a:gd name="connsiteY77" fmla="*/ 996593 h 2312131"/>
              <a:gd name="connsiteX78" fmla="*/ 2277553 w 2309830"/>
              <a:gd name="connsiteY78" fmla="*/ 1044144 h 2312131"/>
              <a:gd name="connsiteX79" fmla="*/ 2041709 w 2309830"/>
              <a:gd name="connsiteY79" fmla="*/ 1044144 h 2312131"/>
              <a:gd name="connsiteX80" fmla="*/ 2031276 w 2309830"/>
              <a:gd name="connsiteY80" fmla="*/ 975786 h 2312131"/>
              <a:gd name="connsiteX81" fmla="*/ 1154915 w 2309830"/>
              <a:gd name="connsiteY81" fmla="*/ 261531 h 2312131"/>
              <a:gd name="connsiteX82" fmla="*/ 278554 w 2309830"/>
              <a:gd name="connsiteY82" fmla="*/ 975786 h 2312131"/>
              <a:gd name="connsiteX83" fmla="*/ 268121 w 2309830"/>
              <a:gd name="connsiteY83" fmla="*/ 1044144 h 2312131"/>
              <a:gd name="connsiteX84" fmla="*/ 32842 w 2309830"/>
              <a:gd name="connsiteY84" fmla="*/ 1044144 h 2312131"/>
              <a:gd name="connsiteX85" fmla="*/ 70762 w 2309830"/>
              <a:gd name="connsiteY85" fmla="*/ 997815 h 2312131"/>
              <a:gd name="connsiteX86" fmla="*/ 128938 w 2309830"/>
              <a:gd name="connsiteY86" fmla="*/ 952732 h 2312131"/>
              <a:gd name="connsiteX87" fmla="*/ 208685 w 2309830"/>
              <a:gd name="connsiteY87" fmla="*/ 902525 h 2312131"/>
              <a:gd name="connsiteX88" fmla="*/ 164725 w 2309830"/>
              <a:gd name="connsiteY88" fmla="*/ 819171 h 2312131"/>
              <a:gd name="connsiteX89" fmla="*/ 150923 w 2309830"/>
              <a:gd name="connsiteY89" fmla="*/ 582904 h 2312131"/>
              <a:gd name="connsiteX90" fmla="*/ 154478 w 2309830"/>
              <a:gd name="connsiteY90" fmla="*/ 578462 h 2312131"/>
              <a:gd name="connsiteX91" fmla="*/ 368059 w 2309830"/>
              <a:gd name="connsiteY91" fmla="*/ 466982 h 2312131"/>
              <a:gd name="connsiteX92" fmla="*/ 462226 w 2309830"/>
              <a:gd name="connsiteY92" fmla="*/ 463376 h 2312131"/>
              <a:gd name="connsiteX93" fmla="*/ 465831 w 2309830"/>
              <a:gd name="connsiteY93" fmla="*/ 369213 h 2312131"/>
              <a:gd name="connsiteX94" fmla="*/ 572013 w 2309830"/>
              <a:gd name="connsiteY94" fmla="*/ 157697 h 2312131"/>
              <a:gd name="connsiteX95" fmla="*/ 577313 w 2309830"/>
              <a:gd name="connsiteY95" fmla="*/ 155629 h 2312131"/>
              <a:gd name="connsiteX96" fmla="*/ 686045 w 2309830"/>
              <a:gd name="connsiteY96" fmla="*/ 127582 h 2312131"/>
              <a:gd name="connsiteX97" fmla="*/ 818021 w 2309830"/>
              <a:gd name="connsiteY97" fmla="*/ 165876 h 2312131"/>
              <a:gd name="connsiteX98" fmla="*/ 901375 w 2309830"/>
              <a:gd name="connsiteY98" fmla="*/ 209838 h 2312131"/>
              <a:gd name="connsiteX99" fmla="*/ 951579 w 2309830"/>
              <a:gd name="connsiteY99" fmla="*/ 130088 h 2312131"/>
              <a:gd name="connsiteX100" fmla="*/ 1149291 w 2309830"/>
              <a:gd name="connsiteY100" fmla="*/ 0 h 231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09830" h="2312131">
                <a:moveTo>
                  <a:pt x="32278" y="1267988"/>
                </a:moveTo>
                <a:lnTo>
                  <a:pt x="268121" y="1267988"/>
                </a:lnTo>
                <a:lnTo>
                  <a:pt x="278554" y="1336346"/>
                </a:lnTo>
                <a:cubicBezTo>
                  <a:pt x="361966" y="1743971"/>
                  <a:pt x="722632" y="2050601"/>
                  <a:pt x="1154915" y="2050601"/>
                </a:cubicBezTo>
                <a:cubicBezTo>
                  <a:pt x="1587199" y="2050601"/>
                  <a:pt x="1947864" y="1743971"/>
                  <a:pt x="2031276" y="1336346"/>
                </a:cubicBezTo>
                <a:lnTo>
                  <a:pt x="2041709" y="1267988"/>
                </a:lnTo>
                <a:lnTo>
                  <a:pt x="2276989" y="1267988"/>
                </a:lnTo>
                <a:lnTo>
                  <a:pt x="2239069" y="1314318"/>
                </a:lnTo>
                <a:cubicBezTo>
                  <a:pt x="2222540" y="1330272"/>
                  <a:pt x="2203145" y="1345396"/>
                  <a:pt x="2180895" y="1359404"/>
                </a:cubicBezTo>
                <a:lnTo>
                  <a:pt x="2101145" y="1409608"/>
                </a:lnTo>
                <a:lnTo>
                  <a:pt x="2145105" y="1492962"/>
                </a:lnTo>
                <a:cubicBezTo>
                  <a:pt x="2192909" y="1583605"/>
                  <a:pt x="2194686" y="1667259"/>
                  <a:pt x="2158907" y="1729229"/>
                </a:cubicBezTo>
                <a:cubicBezTo>
                  <a:pt x="2157968" y="1730856"/>
                  <a:pt x="2156998" y="1732464"/>
                  <a:pt x="2155352" y="1733672"/>
                </a:cubicBezTo>
                <a:cubicBezTo>
                  <a:pt x="2121331" y="1798800"/>
                  <a:pt x="2046858" y="1841125"/>
                  <a:pt x="1941772" y="1845149"/>
                </a:cubicBezTo>
                <a:lnTo>
                  <a:pt x="1847605" y="1848755"/>
                </a:lnTo>
                <a:lnTo>
                  <a:pt x="1843999" y="1942922"/>
                </a:lnTo>
                <a:cubicBezTo>
                  <a:pt x="1840080" y="2045325"/>
                  <a:pt x="1799787" y="2118658"/>
                  <a:pt x="1737817" y="2154436"/>
                </a:cubicBezTo>
                <a:cubicBezTo>
                  <a:pt x="1736193" y="2155376"/>
                  <a:pt x="1734547" y="2156285"/>
                  <a:pt x="1732518" y="2156506"/>
                </a:cubicBezTo>
                <a:cubicBezTo>
                  <a:pt x="1670489" y="2195898"/>
                  <a:pt x="1584834" y="2195317"/>
                  <a:pt x="1491811" y="2146258"/>
                </a:cubicBezTo>
                <a:lnTo>
                  <a:pt x="1408458" y="2102298"/>
                </a:lnTo>
                <a:lnTo>
                  <a:pt x="1358251" y="2182045"/>
                </a:lnTo>
                <a:cubicBezTo>
                  <a:pt x="1303654" y="2268767"/>
                  <a:pt x="1232096" y="2312131"/>
                  <a:pt x="1160539" y="2312131"/>
                </a:cubicBezTo>
                <a:cubicBezTo>
                  <a:pt x="1158660" y="2312131"/>
                  <a:pt x="1156783" y="2312095"/>
                  <a:pt x="1154914" y="2311274"/>
                </a:cubicBezTo>
                <a:cubicBezTo>
                  <a:pt x="1081500" y="2314374"/>
                  <a:pt x="1007609" y="2271044"/>
                  <a:pt x="951579" y="2182044"/>
                </a:cubicBezTo>
                <a:lnTo>
                  <a:pt x="901373" y="2102296"/>
                </a:lnTo>
                <a:lnTo>
                  <a:pt x="818021" y="2146258"/>
                </a:lnTo>
                <a:cubicBezTo>
                  <a:pt x="727378" y="2194064"/>
                  <a:pt x="643722" y="2195837"/>
                  <a:pt x="581753" y="2160060"/>
                </a:cubicBezTo>
                <a:cubicBezTo>
                  <a:pt x="580128" y="2159122"/>
                  <a:pt x="578516" y="2158151"/>
                  <a:pt x="577311" y="2156504"/>
                </a:cubicBezTo>
                <a:cubicBezTo>
                  <a:pt x="512183" y="2122483"/>
                  <a:pt x="469858" y="2048013"/>
                  <a:pt x="465831" y="1942922"/>
                </a:cubicBezTo>
                <a:lnTo>
                  <a:pt x="462227" y="1848754"/>
                </a:lnTo>
                <a:lnTo>
                  <a:pt x="368061" y="1845151"/>
                </a:lnTo>
                <a:cubicBezTo>
                  <a:pt x="265658" y="1841228"/>
                  <a:pt x="192324" y="1800938"/>
                  <a:pt x="156545" y="1738968"/>
                </a:cubicBezTo>
                <a:cubicBezTo>
                  <a:pt x="155607" y="1737342"/>
                  <a:pt x="154698" y="1735695"/>
                  <a:pt x="154475" y="1733670"/>
                </a:cubicBezTo>
                <a:cubicBezTo>
                  <a:pt x="115083" y="1671640"/>
                  <a:pt x="115664" y="1585985"/>
                  <a:pt x="164723" y="1492960"/>
                </a:cubicBezTo>
                <a:lnTo>
                  <a:pt x="208685" y="1409608"/>
                </a:lnTo>
                <a:lnTo>
                  <a:pt x="128938" y="1359401"/>
                </a:lnTo>
                <a:cubicBezTo>
                  <a:pt x="107257" y="1345752"/>
                  <a:pt x="88287" y="1331043"/>
                  <a:pt x="72026" y="1315539"/>
                </a:cubicBezTo>
                <a:close/>
                <a:moveTo>
                  <a:pt x="2048784" y="1169247"/>
                </a:moveTo>
                <a:lnTo>
                  <a:pt x="2308594" y="1169247"/>
                </a:lnTo>
                <a:lnTo>
                  <a:pt x="2303755" y="1210931"/>
                </a:lnTo>
                <a:lnTo>
                  <a:pt x="2290107" y="1241626"/>
                </a:lnTo>
                <a:lnTo>
                  <a:pt x="2045130" y="1241626"/>
                </a:lnTo>
                <a:close/>
                <a:moveTo>
                  <a:pt x="0" y="1169247"/>
                </a:moveTo>
                <a:lnTo>
                  <a:pt x="261046" y="1169247"/>
                </a:lnTo>
                <a:lnTo>
                  <a:pt x="264701" y="1241626"/>
                </a:lnTo>
                <a:lnTo>
                  <a:pt x="19472" y="1241626"/>
                </a:lnTo>
                <a:lnTo>
                  <a:pt x="6981" y="1215092"/>
                </a:lnTo>
                <a:close/>
                <a:moveTo>
                  <a:pt x="2045130" y="1070506"/>
                </a:moveTo>
                <a:lnTo>
                  <a:pt x="2290359" y="1070506"/>
                </a:lnTo>
                <a:lnTo>
                  <a:pt x="2302850" y="1097041"/>
                </a:lnTo>
                <a:lnTo>
                  <a:pt x="2309830" y="1142885"/>
                </a:lnTo>
                <a:lnTo>
                  <a:pt x="2048784" y="1142885"/>
                </a:lnTo>
                <a:close/>
                <a:moveTo>
                  <a:pt x="19724" y="1070506"/>
                </a:moveTo>
                <a:lnTo>
                  <a:pt x="264701" y="1070506"/>
                </a:lnTo>
                <a:lnTo>
                  <a:pt x="261046" y="1142885"/>
                </a:lnTo>
                <a:lnTo>
                  <a:pt x="1238" y="1142885"/>
                </a:lnTo>
                <a:lnTo>
                  <a:pt x="6077" y="1101201"/>
                </a:lnTo>
                <a:close/>
                <a:moveTo>
                  <a:pt x="1154916" y="81063"/>
                </a:moveTo>
                <a:cubicBezTo>
                  <a:pt x="1122184" y="81063"/>
                  <a:pt x="1095649" y="107598"/>
                  <a:pt x="1095649" y="140330"/>
                </a:cubicBezTo>
                <a:cubicBezTo>
                  <a:pt x="1095649" y="173062"/>
                  <a:pt x="1122184" y="199597"/>
                  <a:pt x="1154916" y="199597"/>
                </a:cubicBezTo>
                <a:cubicBezTo>
                  <a:pt x="1187648" y="199597"/>
                  <a:pt x="1214183" y="173062"/>
                  <a:pt x="1214183" y="140330"/>
                </a:cubicBezTo>
                <a:cubicBezTo>
                  <a:pt x="1214183" y="107598"/>
                  <a:pt x="1187648" y="81063"/>
                  <a:pt x="1154916" y="81063"/>
                </a:cubicBezTo>
                <a:close/>
                <a:moveTo>
                  <a:pt x="1149291" y="0"/>
                </a:moveTo>
                <a:cubicBezTo>
                  <a:pt x="1151172" y="0"/>
                  <a:pt x="1153051" y="37"/>
                  <a:pt x="1154917" y="859"/>
                </a:cubicBezTo>
                <a:cubicBezTo>
                  <a:pt x="1228331" y="-2243"/>
                  <a:pt x="1302221" y="41089"/>
                  <a:pt x="1358253" y="130088"/>
                </a:cubicBezTo>
                <a:lnTo>
                  <a:pt x="1408458" y="209838"/>
                </a:lnTo>
                <a:lnTo>
                  <a:pt x="1491811" y="165876"/>
                </a:lnTo>
                <a:cubicBezTo>
                  <a:pt x="1582454" y="118069"/>
                  <a:pt x="1666109" y="116297"/>
                  <a:pt x="1728077" y="152076"/>
                </a:cubicBezTo>
                <a:cubicBezTo>
                  <a:pt x="1729705" y="153013"/>
                  <a:pt x="1731314" y="153985"/>
                  <a:pt x="1732521" y="155629"/>
                </a:cubicBezTo>
                <a:cubicBezTo>
                  <a:pt x="1797649" y="189650"/>
                  <a:pt x="1839976" y="264121"/>
                  <a:pt x="1843999" y="369213"/>
                </a:cubicBezTo>
                <a:lnTo>
                  <a:pt x="1847605" y="463378"/>
                </a:lnTo>
                <a:lnTo>
                  <a:pt x="1941774" y="466982"/>
                </a:lnTo>
                <a:cubicBezTo>
                  <a:pt x="2044175" y="470903"/>
                  <a:pt x="2117507" y="511194"/>
                  <a:pt x="2153285" y="573164"/>
                </a:cubicBezTo>
                <a:cubicBezTo>
                  <a:pt x="2154226" y="574790"/>
                  <a:pt x="2155134" y="576436"/>
                  <a:pt x="2155358" y="578463"/>
                </a:cubicBezTo>
                <a:cubicBezTo>
                  <a:pt x="2194748" y="640492"/>
                  <a:pt x="2194168" y="726146"/>
                  <a:pt x="2145107" y="819171"/>
                </a:cubicBezTo>
                <a:lnTo>
                  <a:pt x="2101145" y="902524"/>
                </a:lnTo>
                <a:lnTo>
                  <a:pt x="2180895" y="952730"/>
                </a:lnTo>
                <a:cubicBezTo>
                  <a:pt x="2202576" y="966379"/>
                  <a:pt x="2221546" y="981089"/>
                  <a:pt x="2237807" y="996593"/>
                </a:cubicBezTo>
                <a:lnTo>
                  <a:pt x="2277553" y="1044144"/>
                </a:lnTo>
                <a:lnTo>
                  <a:pt x="2041709" y="1044144"/>
                </a:lnTo>
                <a:lnTo>
                  <a:pt x="2031276" y="975786"/>
                </a:lnTo>
                <a:cubicBezTo>
                  <a:pt x="1947864" y="568161"/>
                  <a:pt x="1587199" y="261531"/>
                  <a:pt x="1154915" y="261531"/>
                </a:cubicBezTo>
                <a:cubicBezTo>
                  <a:pt x="722632" y="261531"/>
                  <a:pt x="361966" y="568161"/>
                  <a:pt x="278554" y="975786"/>
                </a:cubicBezTo>
                <a:lnTo>
                  <a:pt x="268121" y="1044144"/>
                </a:lnTo>
                <a:lnTo>
                  <a:pt x="32842" y="1044144"/>
                </a:lnTo>
                <a:lnTo>
                  <a:pt x="70762" y="997815"/>
                </a:lnTo>
                <a:cubicBezTo>
                  <a:pt x="87292" y="981863"/>
                  <a:pt x="106688" y="966739"/>
                  <a:pt x="128938" y="952732"/>
                </a:cubicBezTo>
                <a:lnTo>
                  <a:pt x="208685" y="902525"/>
                </a:lnTo>
                <a:lnTo>
                  <a:pt x="164725" y="819171"/>
                </a:lnTo>
                <a:cubicBezTo>
                  <a:pt x="116917" y="728529"/>
                  <a:pt x="115145" y="644874"/>
                  <a:pt x="150923" y="582904"/>
                </a:cubicBezTo>
                <a:cubicBezTo>
                  <a:pt x="151863" y="581277"/>
                  <a:pt x="152832" y="579667"/>
                  <a:pt x="154478" y="578462"/>
                </a:cubicBezTo>
                <a:cubicBezTo>
                  <a:pt x="188498" y="513333"/>
                  <a:pt x="262969" y="471007"/>
                  <a:pt x="368059" y="466982"/>
                </a:cubicBezTo>
                <a:lnTo>
                  <a:pt x="462226" y="463376"/>
                </a:lnTo>
                <a:lnTo>
                  <a:pt x="465831" y="369213"/>
                </a:lnTo>
                <a:cubicBezTo>
                  <a:pt x="469753" y="266810"/>
                  <a:pt x="510045" y="193476"/>
                  <a:pt x="572013" y="157697"/>
                </a:cubicBezTo>
                <a:cubicBezTo>
                  <a:pt x="573639" y="156760"/>
                  <a:pt x="575286" y="155851"/>
                  <a:pt x="577313" y="155629"/>
                </a:cubicBezTo>
                <a:cubicBezTo>
                  <a:pt x="608326" y="135931"/>
                  <a:pt x="645248" y="126230"/>
                  <a:pt x="686045" y="127582"/>
                </a:cubicBezTo>
                <a:cubicBezTo>
                  <a:pt x="726840" y="128936"/>
                  <a:pt x="771509" y="141345"/>
                  <a:pt x="818021" y="165876"/>
                </a:cubicBezTo>
                <a:lnTo>
                  <a:pt x="901375" y="209838"/>
                </a:lnTo>
                <a:lnTo>
                  <a:pt x="951579" y="130088"/>
                </a:lnTo>
                <a:cubicBezTo>
                  <a:pt x="1006176" y="43366"/>
                  <a:pt x="1077735" y="2"/>
                  <a:pt x="11492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eaLnBrk="1" fontAlgn="auto" hangingPunct="1">
              <a:spcBef>
                <a:spcPts val="0"/>
              </a:spcBef>
              <a:spcAft>
                <a:spcPts val="0"/>
              </a:spcAft>
              <a:defRPr/>
            </a:pPr>
            <a:endParaRPr lang="zh-CN" altLang="en-US">
              <a:solidFill>
                <a:srgbClr val="FFFFFF"/>
              </a:solidFill>
            </a:endParaRPr>
          </a:p>
        </p:txBody>
      </p:sp>
      <p:sp>
        <p:nvSpPr>
          <p:cNvPr id="2059" name="MH_PageTitle"/>
          <p:cNvSpPr>
            <a:spLocks noGrp="1"/>
          </p:cNvSpPr>
          <p:nvPr>
            <p:ph type="title"/>
            <p:custDataLst>
              <p:tags r:id="rId8"/>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18" name="右箭头 17"/>
          <p:cNvSpPr/>
          <p:nvPr/>
        </p:nvSpPr>
        <p:spPr bwMode="auto">
          <a:xfrm>
            <a:off x="848545" y="2246758"/>
            <a:ext cx="8640960" cy="393345"/>
          </a:xfrm>
          <a:prstGeom prst="rightArrow">
            <a:avLst/>
          </a:prstGeom>
          <a:solidFill>
            <a:srgbClr val="92D050"/>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24" name="MH_SubTitle_1"/>
          <p:cNvSpPr/>
          <p:nvPr>
            <p:custDataLst>
              <p:tags r:id="rId9"/>
            </p:custDataLst>
          </p:nvPr>
        </p:nvSpPr>
        <p:spPr>
          <a:xfrm>
            <a:off x="848748"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smtClean="0">
                <a:solidFill>
                  <a:srgbClr val="FFFFFF"/>
                </a:solidFill>
                <a:latin typeface="Times New Roman" pitchFamily="18" charset="0"/>
                <a:cs typeface="Times New Roman" pitchFamily="18" charset="0"/>
              </a:rPr>
              <a:t>2005</a:t>
            </a:r>
            <a:endParaRPr lang="zh-CN" altLang="en-US" b="1" dirty="0">
              <a:solidFill>
                <a:srgbClr val="FFFFFF"/>
              </a:solidFill>
              <a:latin typeface="Times New Roman" pitchFamily="18" charset="0"/>
              <a:cs typeface="Times New Roman" pitchFamily="18" charset="0"/>
            </a:endParaRPr>
          </a:p>
        </p:txBody>
      </p:sp>
      <p:sp>
        <p:nvSpPr>
          <p:cNvPr id="25" name="MH_SubTitle_1"/>
          <p:cNvSpPr/>
          <p:nvPr>
            <p:custDataLst>
              <p:tags r:id="rId10"/>
            </p:custDataLst>
          </p:nvPr>
        </p:nvSpPr>
        <p:spPr>
          <a:xfrm>
            <a:off x="3036102"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smtClean="0">
                <a:solidFill>
                  <a:srgbClr val="FFFFFF"/>
                </a:solidFill>
                <a:latin typeface="Times New Roman" pitchFamily="18" charset="0"/>
                <a:cs typeface="Times New Roman" pitchFamily="18" charset="0"/>
              </a:rPr>
              <a:t>2013</a:t>
            </a:r>
            <a:endParaRPr lang="zh-CN" altLang="en-US" b="1" dirty="0">
              <a:solidFill>
                <a:srgbClr val="FFFFFF"/>
              </a:solidFill>
              <a:latin typeface="Times New Roman" pitchFamily="18" charset="0"/>
              <a:cs typeface="Times New Roman" pitchFamily="18" charset="0"/>
            </a:endParaRPr>
          </a:p>
        </p:txBody>
      </p:sp>
      <p:sp>
        <p:nvSpPr>
          <p:cNvPr id="26" name="MH_SubTitle_1"/>
          <p:cNvSpPr/>
          <p:nvPr>
            <p:custDataLst>
              <p:tags r:id="rId11"/>
            </p:custDataLst>
          </p:nvPr>
        </p:nvSpPr>
        <p:spPr>
          <a:xfrm>
            <a:off x="5457056" y="2113908"/>
            <a:ext cx="692762" cy="2592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b="1" dirty="0" smtClean="0">
                <a:solidFill>
                  <a:srgbClr val="FFFFFF"/>
                </a:solidFill>
                <a:latin typeface="Times New Roman" pitchFamily="18" charset="0"/>
                <a:cs typeface="Times New Roman" pitchFamily="18" charset="0"/>
              </a:rPr>
              <a:t>2015</a:t>
            </a:r>
            <a:endParaRPr lang="zh-CN" altLang="en-US" b="1" dirty="0">
              <a:solidFill>
                <a:srgbClr val="FFFFFF"/>
              </a:solidFill>
              <a:latin typeface="Times New Roman" pitchFamily="18" charset="0"/>
              <a:cs typeface="Times New Roman" pitchFamily="18" charset="0"/>
            </a:endParaRPr>
          </a:p>
        </p:txBody>
      </p:sp>
      <p:sp>
        <p:nvSpPr>
          <p:cNvPr id="30" name="TextBox 29"/>
          <p:cNvSpPr txBox="1"/>
          <p:nvPr/>
        </p:nvSpPr>
        <p:spPr>
          <a:xfrm>
            <a:off x="848748" y="1484784"/>
            <a:ext cx="5776005" cy="369332"/>
          </a:xfrm>
          <a:prstGeom prst="rect">
            <a:avLst/>
          </a:prstGeom>
          <a:noFill/>
        </p:spPr>
        <p:txBody>
          <a:bodyPr wrap="none" rtlCol="0">
            <a:spAutoFit/>
          </a:bodyPr>
          <a:lstStyle/>
          <a:p>
            <a:pPr marL="285750" indent="-285750">
              <a:buFont typeface="Wingdings" pitchFamily="2" charset="2"/>
              <a:buChar char="n"/>
            </a:pPr>
            <a:r>
              <a:rPr lang="en-US" altLang="zh-CN" sz="1800" dirty="0" smtClean="0">
                <a:latin typeface="Times New Roman" pitchFamily="18" charset="0"/>
                <a:cs typeface="Times New Roman" pitchFamily="18" charset="0"/>
              </a:rPr>
              <a:t>Apply </a:t>
            </a:r>
            <a:r>
              <a:rPr lang="en-US" altLang="zh-CN" sz="1800" dirty="0" smtClean="0">
                <a:solidFill>
                  <a:srgbClr val="FF0000"/>
                </a:solidFill>
                <a:latin typeface="Times New Roman" pitchFamily="18" charset="0"/>
                <a:cs typeface="Times New Roman" pitchFamily="18" charset="0"/>
              </a:rPr>
              <a:t>Deputy Researcher I </a:t>
            </a:r>
            <a:r>
              <a:rPr lang="en-US" altLang="zh-CN" sz="1800" dirty="0" smtClean="0">
                <a:latin typeface="Times New Roman" pitchFamily="18" charset="0"/>
                <a:cs typeface="Times New Roman" pitchFamily="18" charset="0"/>
              </a:rPr>
              <a:t>from </a:t>
            </a:r>
            <a:r>
              <a:rPr lang="en-US" altLang="zh-CN" sz="1800" dirty="0" smtClean="0">
                <a:solidFill>
                  <a:srgbClr val="FF0000"/>
                </a:solidFill>
                <a:latin typeface="Times New Roman" pitchFamily="18" charset="0"/>
                <a:cs typeface="Times New Roman" pitchFamily="18" charset="0"/>
              </a:rPr>
              <a:t>Assistant Researcher III</a:t>
            </a:r>
            <a:endParaRPr lang="zh-CN" altLang="en-US" sz="1800" dirty="0">
              <a:solidFill>
                <a:srgbClr val="FF0000"/>
              </a:solidFill>
              <a:latin typeface="Times New Roman" pitchFamily="18" charset="0"/>
              <a:cs typeface="Times New Roman" pitchFamily="18" charset="0"/>
            </a:endParaRPr>
          </a:p>
        </p:txBody>
      </p:sp>
      <p:pic>
        <p:nvPicPr>
          <p:cNvPr id="3077"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19658" y="4570722"/>
            <a:ext cx="1145708" cy="508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1321487" y="4494193"/>
            <a:ext cx="1905330" cy="646331"/>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Bachelor’s Degree</a:t>
            </a:r>
          </a:p>
          <a:p>
            <a:pPr algn="ctr"/>
            <a:r>
              <a:rPr lang="en-US" altLang="zh-CN" sz="1800" dirty="0" smtClean="0">
                <a:latin typeface="Times New Roman" pitchFamily="18" charset="0"/>
                <a:cs typeface="Times New Roman" pitchFamily="18" charset="0"/>
              </a:rPr>
              <a:t>Master’s Degree</a:t>
            </a:r>
            <a:endParaRPr lang="zh-CN" altLang="en-US" sz="1800" dirty="0">
              <a:latin typeface="Times New Roman" pitchFamily="18" charset="0"/>
              <a:cs typeface="Times New Roman" pitchFamily="18" charset="0"/>
            </a:endParaRPr>
          </a:p>
        </p:txBody>
      </p:sp>
      <p:sp>
        <p:nvSpPr>
          <p:cNvPr id="38" name="TextBox 37"/>
          <p:cNvSpPr txBox="1"/>
          <p:nvPr/>
        </p:nvSpPr>
        <p:spPr>
          <a:xfrm>
            <a:off x="3560922" y="5219908"/>
            <a:ext cx="1909497"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Software Engineer</a:t>
            </a:r>
          </a:p>
        </p:txBody>
      </p:sp>
      <p:sp>
        <p:nvSpPr>
          <p:cNvPr id="39" name="TextBox 38"/>
          <p:cNvSpPr txBox="1"/>
          <p:nvPr/>
        </p:nvSpPr>
        <p:spPr>
          <a:xfrm>
            <a:off x="6490904" y="5949280"/>
            <a:ext cx="2403223" cy="369332"/>
          </a:xfrm>
          <a:prstGeom prst="rect">
            <a:avLst/>
          </a:prstGeom>
          <a:noFill/>
          <a:ln w="9525">
            <a:solidFill>
              <a:schemeClr val="tx1"/>
            </a:solidFill>
          </a:ln>
          <a:effectLst>
            <a:outerShdw blurRad="63500" sx="102000" sy="102000" algn="ctr" rotWithShape="0">
              <a:prstClr val="black">
                <a:alpha val="40000"/>
              </a:prstClr>
            </a:outerShdw>
          </a:effectLst>
        </p:spPr>
        <p:txBody>
          <a:bodyPr wrap="none" rtlCol="0">
            <a:spAutoFit/>
          </a:bodyPr>
          <a:lstStyle/>
          <a:p>
            <a:pPr algn="ctr"/>
            <a:r>
              <a:rPr lang="en-US" altLang="zh-CN" sz="1800" dirty="0" smtClean="0">
                <a:latin typeface="Times New Roman" pitchFamily="18" charset="0"/>
                <a:cs typeface="Times New Roman" pitchFamily="18" charset="0"/>
              </a:rPr>
              <a:t>Assistant Researcher III</a:t>
            </a:r>
          </a:p>
        </p:txBody>
      </p:sp>
    </p:spTree>
    <p:custDataLst>
      <p:tags r:id="rId1"/>
    </p:custDataLst>
    <p:extLst>
      <p:ext uri="{BB962C8B-B14F-4D97-AF65-F5344CB8AC3E}">
        <p14:creationId xmlns:p14="http://schemas.microsoft.com/office/powerpoint/2010/main" val="332768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117207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MH_Other_1"/>
          <p:cNvSpPr/>
          <p:nvPr>
            <p:custDataLst>
              <p:tags r:id="rId2"/>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a:p>
        </p:txBody>
      </p:sp>
      <p:cxnSp>
        <p:nvCxnSpPr>
          <p:cNvPr id="3" name="MH_Other_2"/>
          <p:cNvCxnSpPr/>
          <p:nvPr>
            <p:custDataLst>
              <p:tags r:id="rId3"/>
            </p:custDataLst>
          </p:nvPr>
        </p:nvCxnSpPr>
        <p:spPr>
          <a:xfrm>
            <a:off x="725752" y="4371975"/>
            <a:ext cx="843557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3"/>
          <p:cNvSpPr/>
          <p:nvPr>
            <p:custDataLst>
              <p:tags r:id="rId4"/>
            </p:custDataLst>
          </p:nvPr>
        </p:nvSpPr>
        <p:spPr>
          <a:xfrm>
            <a:off x="1585648" y="4292601"/>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 name="MH_Other_4"/>
          <p:cNvCxnSpPr>
            <a:stCxn id="5" idx="0"/>
          </p:cNvCxnSpPr>
          <p:nvPr>
            <p:custDataLst>
              <p:tags r:id="rId5"/>
            </p:custDataLst>
          </p:nvPr>
        </p:nvCxnSpPr>
        <p:spPr>
          <a:xfrm flipH="1" flipV="1">
            <a:off x="1678517"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MH_SubTitle_1"/>
          <p:cNvSpPr txBox="1">
            <a:spLocks/>
          </p:cNvSpPr>
          <p:nvPr>
            <p:custDataLst>
              <p:tags r:id="rId6"/>
            </p:custDataLst>
          </p:nvPr>
        </p:nvSpPr>
        <p:spPr>
          <a:xfrm>
            <a:off x="890853"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55" name="MH_Text_1"/>
          <p:cNvSpPr txBox="1">
            <a:spLocks/>
          </p:cNvSpPr>
          <p:nvPr>
            <p:custDataLst>
              <p:tags r:id="rId7"/>
            </p:custDataLst>
          </p:nvPr>
        </p:nvSpPr>
        <p:spPr bwMode="auto">
          <a:xfrm>
            <a:off x="875375" y="2898776"/>
            <a:ext cx="165271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11" name="MH_Other_5"/>
          <p:cNvSpPr/>
          <p:nvPr>
            <p:custDataLst>
              <p:tags r:id="rId8"/>
            </p:custDataLst>
          </p:nvPr>
        </p:nvSpPr>
        <p:spPr>
          <a:xfrm>
            <a:off x="4854973"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12" name="MH_Other_6"/>
          <p:cNvCxnSpPr>
            <a:stCxn id="11" idx="0"/>
          </p:cNvCxnSpPr>
          <p:nvPr>
            <p:custDataLst>
              <p:tags r:id="rId9"/>
            </p:custDataLst>
          </p:nvPr>
        </p:nvCxnSpPr>
        <p:spPr>
          <a:xfrm flipV="1">
            <a:off x="4949560"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MH_SubTitle_3"/>
          <p:cNvSpPr txBox="1">
            <a:spLocks/>
          </p:cNvSpPr>
          <p:nvPr>
            <p:custDataLst>
              <p:tags r:id="rId10"/>
            </p:custDataLst>
          </p:nvPr>
        </p:nvSpPr>
        <p:spPr>
          <a:xfrm>
            <a:off x="4139540"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59" name="MH_Text_3"/>
          <p:cNvSpPr txBox="1">
            <a:spLocks/>
          </p:cNvSpPr>
          <p:nvPr>
            <p:custDataLst>
              <p:tags r:id="rId11"/>
            </p:custDataLst>
          </p:nvPr>
        </p:nvSpPr>
        <p:spPr bwMode="auto">
          <a:xfrm>
            <a:off x="4122342" y="2898776"/>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21" name="MH_Other_7"/>
          <p:cNvSpPr/>
          <p:nvPr>
            <p:custDataLst>
              <p:tags r:id="rId12"/>
            </p:custDataLst>
          </p:nvPr>
        </p:nvSpPr>
        <p:spPr>
          <a:xfrm>
            <a:off x="8124296" y="4292601"/>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2" name="MH_Other_8"/>
          <p:cNvCxnSpPr>
            <a:stCxn id="21" idx="0"/>
          </p:cNvCxnSpPr>
          <p:nvPr>
            <p:custDataLst>
              <p:tags r:id="rId13"/>
            </p:custDataLst>
          </p:nvPr>
        </p:nvCxnSpPr>
        <p:spPr>
          <a:xfrm flipV="1">
            <a:off x="8218885" y="3910014"/>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MH_SubTitle_5"/>
          <p:cNvSpPr txBox="1">
            <a:spLocks/>
          </p:cNvSpPr>
          <p:nvPr>
            <p:custDataLst>
              <p:tags r:id="rId14"/>
            </p:custDataLst>
          </p:nvPr>
        </p:nvSpPr>
        <p:spPr>
          <a:xfrm>
            <a:off x="7386506" y="3489325"/>
            <a:ext cx="1620044" cy="422275"/>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3" name="MH_Text_5"/>
          <p:cNvSpPr txBox="1">
            <a:spLocks/>
          </p:cNvSpPr>
          <p:nvPr>
            <p:custDataLst>
              <p:tags r:id="rId15"/>
            </p:custDataLst>
          </p:nvPr>
        </p:nvSpPr>
        <p:spPr bwMode="auto">
          <a:xfrm>
            <a:off x="7369308" y="2898776"/>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33" name="MH_SubTitle_2"/>
          <p:cNvSpPr txBox="1">
            <a:spLocks/>
          </p:cNvSpPr>
          <p:nvPr>
            <p:custDataLst>
              <p:tags r:id="rId16"/>
            </p:custDataLst>
          </p:nvPr>
        </p:nvSpPr>
        <p:spPr>
          <a:xfrm>
            <a:off x="2533254" y="4891088"/>
            <a:ext cx="1618323" cy="423862"/>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5" name="MH_Text_2"/>
          <p:cNvSpPr txBox="1">
            <a:spLocks/>
          </p:cNvSpPr>
          <p:nvPr>
            <p:custDataLst>
              <p:tags r:id="rId17"/>
            </p:custDataLst>
          </p:nvPr>
        </p:nvSpPr>
        <p:spPr bwMode="auto">
          <a:xfrm>
            <a:off x="2498859" y="5259389"/>
            <a:ext cx="165271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35" name="MH_SubTitle_4"/>
          <p:cNvSpPr txBox="1">
            <a:spLocks/>
          </p:cNvSpPr>
          <p:nvPr>
            <p:custDataLst>
              <p:tags r:id="rId18"/>
            </p:custDataLst>
          </p:nvPr>
        </p:nvSpPr>
        <p:spPr>
          <a:xfrm>
            <a:off x="5780221" y="4891088"/>
            <a:ext cx="1620044" cy="423862"/>
          </a:xfrm>
          <a:prstGeom prst="rect">
            <a:avLst/>
          </a:prstGeom>
          <a:noFill/>
        </p:spPr>
        <p:txBody>
          <a:bodyPr>
            <a:normAutofit lnSpcReduction="10000"/>
          </a:bodyPr>
          <a:lstStyle>
            <a:defPPr>
              <a:defRPr lang="zh-CN"/>
            </a:defPPr>
            <a:lvl1pPr>
              <a:lnSpc>
                <a:spcPct val="130000"/>
              </a:lnSpc>
              <a:defRPr sz="1200"/>
            </a:lvl1pPr>
          </a:lstStyle>
          <a:p>
            <a:pPr algn="ctr" eaLnBrk="1" fontAlgn="auto" hangingPunct="1">
              <a:spcBef>
                <a:spcPts val="0"/>
              </a:spcBef>
              <a:spcAft>
                <a:spcPts val="0"/>
              </a:spcAft>
              <a:defRPr/>
            </a:pPr>
            <a:r>
              <a:rPr lang="en-US" altLang="zh-CN" sz="1800" b="1" dirty="0" smtClean="0">
                <a:solidFill>
                  <a:schemeClr val="accent1"/>
                </a:solidFill>
                <a:latin typeface="+mn-lt"/>
                <a:ea typeface="+mn-ea"/>
              </a:rPr>
              <a:t>EIUSMOD</a:t>
            </a:r>
            <a:endParaRPr lang="zh-CN" altLang="en-US" sz="1800" b="1" dirty="0">
              <a:solidFill>
                <a:schemeClr val="accent1"/>
              </a:solidFill>
              <a:latin typeface="+mn-lt"/>
              <a:ea typeface="+mn-ea"/>
            </a:endParaRPr>
          </a:p>
        </p:txBody>
      </p:sp>
      <p:sp>
        <p:nvSpPr>
          <p:cNvPr id="2067" name="MH_Text_4"/>
          <p:cNvSpPr txBox="1">
            <a:spLocks/>
          </p:cNvSpPr>
          <p:nvPr>
            <p:custDataLst>
              <p:tags r:id="rId19"/>
            </p:custDataLst>
          </p:nvPr>
        </p:nvSpPr>
        <p:spPr bwMode="auto">
          <a:xfrm>
            <a:off x="5745825" y="5259389"/>
            <a:ext cx="165444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sz="1400" smtClean="0">
                <a:latin typeface="+mn-lt"/>
                <a:ea typeface="+mn-ea"/>
              </a:rPr>
              <a:t>INCIDIDUNT LABORE ET</a:t>
            </a:r>
            <a:endParaRPr lang="zh-CN" altLang="en-US" sz="1400" smtClean="0">
              <a:latin typeface="+mn-lt"/>
              <a:ea typeface="+mn-ea"/>
            </a:endParaRPr>
          </a:p>
        </p:txBody>
      </p:sp>
      <p:sp>
        <p:nvSpPr>
          <p:cNvPr id="42" name="MH_Other_9"/>
          <p:cNvSpPr/>
          <p:nvPr>
            <p:custDataLst>
              <p:tags r:id="rId20"/>
            </p:custDataLst>
          </p:nvPr>
        </p:nvSpPr>
        <p:spPr>
          <a:xfrm flipV="1">
            <a:off x="3219451" y="4278314"/>
            <a:ext cx="189177"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48" name="MH_Other_10"/>
          <p:cNvCxnSpPr>
            <a:stCxn id="42" idx="0"/>
          </p:cNvCxnSpPr>
          <p:nvPr>
            <p:custDataLst>
              <p:tags r:id="rId21"/>
            </p:custDataLst>
          </p:nvPr>
        </p:nvCxnSpPr>
        <p:spPr>
          <a:xfrm flipH="1">
            <a:off x="3314039"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MH_Other_11"/>
          <p:cNvSpPr/>
          <p:nvPr>
            <p:custDataLst>
              <p:tags r:id="rId22"/>
            </p:custDataLst>
          </p:nvPr>
        </p:nvSpPr>
        <p:spPr>
          <a:xfrm flipV="1">
            <a:off x="6490494" y="4278314"/>
            <a:ext cx="187458" cy="1746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1" name="MH_Other_12"/>
          <p:cNvCxnSpPr>
            <a:stCxn id="50" idx="0"/>
          </p:cNvCxnSpPr>
          <p:nvPr>
            <p:custDataLst>
              <p:tags r:id="rId23"/>
            </p:custDataLst>
          </p:nvPr>
        </p:nvCxnSpPr>
        <p:spPr>
          <a:xfrm flipH="1">
            <a:off x="6583363" y="4452939"/>
            <a:ext cx="0" cy="3825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72" name="MH_PageTitle"/>
          <p:cNvSpPr>
            <a:spLocks noGrp="1"/>
          </p:cNvSpPr>
          <p:nvPr>
            <p:ph type="title"/>
            <p:custDataLst>
              <p:tags r:id="rId24"/>
            </p:custDataLst>
          </p:nvPr>
        </p:nvSpPr>
        <p:spPr/>
        <p:txBody>
          <a:bodyPr/>
          <a:lstStyle/>
          <a:p>
            <a:pPr eaLnBrk="1" hangingPunct="1"/>
            <a:r>
              <a:rPr lang="en-US" altLang="zh-CN" smtClean="0"/>
              <a:t>LOREM IPSUM DOLOR </a:t>
            </a:r>
            <a:endParaRPr lang="zh-CN" altLang="en-US" smtClean="0"/>
          </a:p>
        </p:txBody>
      </p:sp>
      <p:sp>
        <p:nvSpPr>
          <p:cNvPr id="2073" name="MH_Desc_1"/>
          <p:cNvSpPr txBox="1">
            <a:spLocks/>
          </p:cNvSpPr>
          <p:nvPr>
            <p:custDataLst>
              <p:tags r:id="rId25"/>
            </p:custDataLst>
          </p:nvPr>
        </p:nvSpPr>
        <p:spPr bwMode="auto">
          <a:xfrm>
            <a:off x="1169458" y="1454151"/>
            <a:ext cx="7651354"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defRPr/>
            </a:pPr>
            <a:r>
              <a:rPr lang="en-US" altLang="zh-CN" sz="1400" dirty="0" smtClean="0">
                <a:latin typeface="+mn-lt"/>
                <a:ea typeface="+mn-ea"/>
              </a:rPr>
              <a:t>CONSECTETUR ADIPISICING ELIT SED EIUSMOD TEMPOR INCIDIDUNT UT LABORE ET DOLORE MAGNA ALIQUA ENIM AD EIUSMOD TEMPOR .</a:t>
            </a:r>
            <a:endParaRPr lang="zh-CN" altLang="en-US" sz="1400" dirty="0" smtClean="0">
              <a:latin typeface="+mn-lt"/>
              <a:ea typeface="+mn-ea"/>
            </a:endParaRPr>
          </a:p>
        </p:txBody>
      </p:sp>
    </p:spTree>
    <p:custDataLst>
      <p:tags r:id="rId1"/>
    </p:custDataLst>
    <p:extLst>
      <p:ext uri="{BB962C8B-B14F-4D97-AF65-F5344CB8AC3E}">
        <p14:creationId xmlns:p14="http://schemas.microsoft.com/office/powerpoint/2010/main" val="91352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4" name="MH_Text_4"/>
          <p:cNvSpPr txBox="1">
            <a:spLocks noChangeArrowheads="1"/>
          </p:cNvSpPr>
          <p:nvPr>
            <p:custDataLst>
              <p:tags r:id="rId23"/>
            </p:custDataLst>
          </p:nvPr>
        </p:nvSpPr>
        <p:spPr bwMode="auto">
          <a:xfrm>
            <a:off x="1540934" y="5492751"/>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15122077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316835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5" name="MH_Other_2"/>
          <p:cNvSpPr/>
          <p:nvPr>
            <p:custDataLst>
              <p:tags r:id="rId4"/>
            </p:custDataLst>
          </p:nvPr>
        </p:nvSpPr>
        <p:spPr>
          <a:xfrm rot="2871886">
            <a:off x="1116409"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01</a:t>
            </a:r>
            <a:endParaRPr lang="zh-CN" altLang="en-US" sz="2400" dirty="0">
              <a:solidFill>
                <a:srgbClr val="FEFFFF"/>
              </a:solidFill>
            </a:endParaRPr>
          </a:p>
        </p:txBody>
      </p:sp>
      <p:sp>
        <p:nvSpPr>
          <p:cNvPr id="26" name="MH_Other_3"/>
          <p:cNvSpPr/>
          <p:nvPr>
            <p:custDataLst>
              <p:tags r:id="rId5"/>
            </p:custDataLst>
          </p:nvPr>
        </p:nvSpPr>
        <p:spPr>
          <a:xfrm>
            <a:off x="776536" y="3069176"/>
            <a:ext cx="39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MH_SubTitle_1"/>
          <p:cNvSpPr txBox="1"/>
          <p:nvPr>
            <p:custDataLst>
              <p:tags r:id="rId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Installation Package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Inno Setup</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Auto configure</a:t>
            </a:r>
          </a:p>
          <a:p>
            <a:pPr>
              <a:lnSpc>
                <a:spcPct val="150000"/>
              </a:lnSpc>
            </a:pP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n"/>
            </a:pPr>
            <a:endParaRPr lang="zh-CN" altLang="en-US" sz="1600" dirty="0">
              <a:latin typeface="Times New Roman" pitchFamily="18" charset="0"/>
              <a:cs typeface="Times New Roman" pitchFamily="18" charset="0"/>
            </a:endParaRPr>
          </a:p>
        </p:txBody>
      </p:sp>
      <p:sp>
        <p:nvSpPr>
          <p:cNvPr id="28" name="MH_Other_4"/>
          <p:cNvSpPr/>
          <p:nvPr>
            <p:custDataLst>
              <p:tags r:id="rId7"/>
            </p:custDataLst>
          </p:nvPr>
        </p:nvSpPr>
        <p:spPr>
          <a:xfrm rot="2871886">
            <a:off x="3276122"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02</a:t>
            </a:r>
            <a:endParaRPr lang="zh-CN" altLang="en-US" sz="2400" dirty="0">
              <a:solidFill>
                <a:srgbClr val="FEFFFF"/>
              </a:solidFill>
            </a:endParaRPr>
          </a:p>
        </p:txBody>
      </p:sp>
      <p:sp>
        <p:nvSpPr>
          <p:cNvPr id="31" name="MH_Other_5"/>
          <p:cNvSpPr/>
          <p:nvPr>
            <p:custDataLst>
              <p:tags r:id="rId8"/>
            </p:custDataLst>
          </p:nvPr>
        </p:nvSpPr>
        <p:spPr>
          <a:xfrm>
            <a:off x="2936249" y="3069176"/>
            <a:ext cx="39000" cy="194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MH_SubTitle_2"/>
          <p:cNvSpPr txBox="1"/>
          <p:nvPr>
            <p:custDataLst>
              <p:tags r:id="rId9"/>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Advanced UI</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Multiple Select</a:t>
            </a:r>
          </a:p>
          <a:p>
            <a:pPr marL="285750" indent="-285750">
              <a:lnSpc>
                <a:spcPct val="150000"/>
              </a:lnSpc>
              <a:buFont typeface="Wingdings" pitchFamily="2" charset="2"/>
              <a:buChar char="n"/>
            </a:pPr>
            <a:r>
              <a:rPr lang="en-US" altLang="zh-CN" sz="1600" dirty="0" smtClean="0">
                <a:latin typeface="Times New Roman" pitchFamily="18" charset="0"/>
                <a:cs typeface="Times New Roman" pitchFamily="18" charset="0"/>
              </a:rPr>
              <a:t>Drag images between controls</a:t>
            </a:r>
            <a:endParaRPr lang="zh-CN" altLang="en-US" sz="1600" dirty="0">
              <a:latin typeface="Times New Roman" pitchFamily="18" charset="0"/>
              <a:cs typeface="Times New Roman" pitchFamily="18" charset="0"/>
            </a:endParaRPr>
          </a:p>
        </p:txBody>
      </p:sp>
      <p:sp>
        <p:nvSpPr>
          <p:cNvPr id="35" name="MH_Other_6"/>
          <p:cNvSpPr/>
          <p:nvPr>
            <p:custDataLst>
              <p:tags r:id="rId10"/>
            </p:custDataLst>
          </p:nvPr>
        </p:nvSpPr>
        <p:spPr>
          <a:xfrm rot="2871886">
            <a:off x="5505648"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03</a:t>
            </a:r>
            <a:endParaRPr lang="zh-CN" altLang="en-US" sz="2400" dirty="0">
              <a:solidFill>
                <a:srgbClr val="FEFFFF"/>
              </a:solidFill>
            </a:endParaRPr>
          </a:p>
        </p:txBody>
      </p:sp>
      <p:sp>
        <p:nvSpPr>
          <p:cNvPr id="36" name="MH_Other_7"/>
          <p:cNvSpPr/>
          <p:nvPr>
            <p:custDataLst>
              <p:tags r:id="rId11"/>
            </p:custDataLst>
          </p:nvPr>
        </p:nvSpPr>
        <p:spPr>
          <a:xfrm>
            <a:off x="5165775" y="3069176"/>
            <a:ext cx="39000" cy="194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SubTitle_3"/>
          <p:cNvSpPr txBox="1"/>
          <p:nvPr>
            <p:custDataLst>
              <p:tags r:id="rId12"/>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Database Module</a:t>
            </a:r>
          </a:p>
          <a:p>
            <a:pPr marL="342900" indent="-342900">
              <a:lnSpc>
                <a:spcPct val="150000"/>
              </a:lnSpc>
              <a:buFont typeface="Wingdings" pitchFamily="2" charset="2"/>
              <a:buChar char="n"/>
            </a:pPr>
            <a:r>
              <a:rPr lang="en-US" altLang="zh-CN" sz="1600" dirty="0" smtClean="0">
                <a:latin typeface="Times New Roman" pitchFamily="18" charset="0"/>
                <a:cs typeface="Times New Roman" pitchFamily="18" charset="0"/>
              </a:rPr>
              <a:t>Basic Function</a:t>
            </a: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Batch import application</a:t>
            </a:r>
            <a:endParaRPr lang="en-US" altLang="zh-CN" sz="1600" dirty="0" smtClean="0">
              <a:latin typeface="Times New Roman" pitchFamily="18" charset="0"/>
              <a:cs typeface="Times New Roman" pitchFamily="18" charset="0"/>
            </a:endParaRP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Connection pool</a:t>
            </a:r>
            <a:endParaRPr lang="zh-CN" altLang="en-US" sz="1600" dirty="0">
              <a:latin typeface="Times New Roman" pitchFamily="18" charset="0"/>
              <a:cs typeface="Times New Roman" pitchFamily="18" charset="0"/>
            </a:endParaRPr>
          </a:p>
        </p:txBody>
      </p:sp>
      <p:sp>
        <p:nvSpPr>
          <p:cNvPr id="41" name="MH_Other_8"/>
          <p:cNvSpPr/>
          <p:nvPr>
            <p:custDataLst>
              <p:tags r:id="rId13"/>
            </p:custDataLst>
          </p:nvPr>
        </p:nvSpPr>
        <p:spPr>
          <a:xfrm rot="2871886">
            <a:off x="7678306"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04</a:t>
            </a:r>
            <a:endParaRPr lang="zh-CN" altLang="en-US" sz="2400" dirty="0">
              <a:solidFill>
                <a:srgbClr val="FEFFFF"/>
              </a:solidFill>
            </a:endParaRPr>
          </a:p>
        </p:txBody>
      </p:sp>
      <p:sp>
        <p:nvSpPr>
          <p:cNvPr id="42" name="MH_Other_9"/>
          <p:cNvSpPr/>
          <p:nvPr>
            <p:custDataLst>
              <p:tags r:id="rId14"/>
            </p:custDataLst>
          </p:nvPr>
        </p:nvSpPr>
        <p:spPr>
          <a:xfrm>
            <a:off x="7338433" y="3069176"/>
            <a:ext cx="39000" cy="19440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MH_SubTitle_4"/>
          <p:cNvSpPr txBox="1"/>
          <p:nvPr>
            <p:custDataLst>
              <p:tags r:id="rId15"/>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 flow Optimize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Temporary file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Memory usage from 1GB -&gt;200MB</a:t>
            </a:r>
            <a:endParaRPr lang="zh-CN" altLang="en-US" sz="1600" dirty="0">
              <a:latin typeface="Times New Roman" pitchFamily="18" charset="0"/>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sp>
        <p:nvSpPr>
          <p:cNvPr id="21" name="MH_SubTitle_1_1"/>
          <p:cNvSpPr txBox="1"/>
          <p:nvPr>
            <p:custDataLst>
              <p:tags r:id="rId1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Installation Package</a:t>
            </a:r>
          </a:p>
          <a:p>
            <a:pPr>
              <a:lnSpc>
                <a:spcPct val="150000"/>
              </a:lnSpc>
            </a:pPr>
            <a:endParaRPr lang="zh-CN" altLang="en-US" sz="1600" dirty="0">
              <a:solidFill>
                <a:srgbClr val="FF0000"/>
              </a:solidFill>
              <a:latin typeface="Times New Roman" pitchFamily="18" charset="0"/>
              <a:cs typeface="Times New Roman" pitchFamily="18" charset="0"/>
            </a:endParaRPr>
          </a:p>
        </p:txBody>
      </p:sp>
      <p:sp>
        <p:nvSpPr>
          <p:cNvPr id="22" name="MH_SubTitle_2_1"/>
          <p:cNvSpPr txBox="1"/>
          <p:nvPr>
            <p:custDataLst>
              <p:tags r:id="rId17"/>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Advanced UI</a:t>
            </a:r>
          </a:p>
        </p:txBody>
      </p:sp>
      <p:sp>
        <p:nvSpPr>
          <p:cNvPr id="23" name="MH_SubTitle_3_1"/>
          <p:cNvSpPr txBox="1"/>
          <p:nvPr>
            <p:custDataLst>
              <p:tags r:id="rId18"/>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Database Module</a:t>
            </a:r>
          </a:p>
        </p:txBody>
      </p:sp>
      <p:sp>
        <p:nvSpPr>
          <p:cNvPr id="29" name="MH_SubTitle_4_1"/>
          <p:cNvSpPr txBox="1"/>
          <p:nvPr>
            <p:custDataLst>
              <p:tags r:id="rId19"/>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 flow Optimize</a:t>
            </a:r>
          </a:p>
        </p:txBody>
      </p:sp>
      <p:pic>
        <p:nvPicPr>
          <p:cNvPr id="30" name="Image1"/>
          <p:cNvPicPr>
            <a:picLocks noChangeAspect="1"/>
          </p:cNvPicPr>
          <p:nvPr/>
        </p:nvPicPr>
        <p:blipFill>
          <a:blip r:embed="rId22"/>
          <a:stretch>
            <a:fillRect/>
          </a:stretch>
        </p:blipFill>
        <p:spPr>
          <a:xfrm>
            <a:off x="776536" y="5013176"/>
            <a:ext cx="2176157" cy="1584176"/>
          </a:xfrm>
          <a:prstGeom prst="rect">
            <a:avLst/>
          </a:prstGeom>
        </p:spPr>
      </p:pic>
      <p:pic>
        <p:nvPicPr>
          <p:cNvPr id="32" name="Image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67835" y="5013176"/>
            <a:ext cx="2014636" cy="152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Image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43565" y="5013176"/>
            <a:ext cx="1946073" cy="116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4802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ppt_x"/>
                                          </p:val>
                                        </p:tav>
                                        <p:tav tm="100000">
                                          <p:val>
                                            <p:strVal val="#ppt_x"/>
                                          </p:val>
                                        </p:tav>
                                      </p:tavLst>
                                    </p:anim>
                                    <p:anim calcmode="lin" valueType="num">
                                      <p:cBhvr additive="base">
                                        <p:cTn id="2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1" nodeType="clickEffect">
                                  <p:stCondLst>
                                    <p:cond delay="0"/>
                                  </p:stCondLst>
                                  <p:childTnLst>
                                    <p:animEffect transition="out" filter="wipe(down)">
                                      <p:cBhvr>
                                        <p:cTn id="25" dur="10"/>
                                        <p:tgtEl>
                                          <p:spTgt spid="21"/>
                                        </p:tgtEl>
                                      </p:cBhvr>
                                    </p:animEffect>
                                    <p:set>
                                      <p:cBhvr>
                                        <p:cTn id="26" dur="1" fill="hold">
                                          <p:stCondLst>
                                            <p:cond delay="9"/>
                                          </p:stCondLst>
                                        </p:cTn>
                                        <p:tgtEl>
                                          <p:spTgt spid="2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childTnLst>
                          </p:cTn>
                        </p:par>
                        <p:par>
                          <p:cTn id="30" fill="hold">
                            <p:stCondLst>
                              <p:cond delay="500"/>
                            </p:stCondLst>
                            <p:childTnLst>
                              <p:par>
                                <p:cTn id="31" presetID="16" presetClass="entr" presetSubtype="2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arn(inVertical)">
                                      <p:cBhvr>
                                        <p:cTn id="33" dur="500"/>
                                        <p:tgtEl>
                                          <p:spTgt spid="2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barn(inVertical)">
                                      <p:cBhvr>
                                        <p:cTn id="36" dur="500"/>
                                        <p:tgtEl>
                                          <p:spTgt spid="31"/>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barn(inVertical)">
                                      <p:cBhvr>
                                        <p:cTn id="39" dur="500"/>
                                        <p:tgtEl>
                                          <p:spTgt spid="3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grpId="1" nodeType="clickEffect">
                                  <p:stCondLst>
                                    <p:cond delay="0"/>
                                  </p:stCondLst>
                                  <p:childTnLst>
                                    <p:animEffect transition="out" filter="wipe(down)">
                                      <p:cBhvr>
                                        <p:cTn id="46" dur="10"/>
                                        <p:tgtEl>
                                          <p:spTgt spid="22"/>
                                        </p:tgtEl>
                                      </p:cBhvr>
                                    </p:animEffect>
                                    <p:set>
                                      <p:cBhvr>
                                        <p:cTn id="47" dur="1" fill="hold">
                                          <p:stCondLst>
                                            <p:cond delay="9"/>
                                          </p:stCondLst>
                                        </p:cTn>
                                        <p:tgtEl>
                                          <p:spTgt spid="22"/>
                                        </p:tgtEl>
                                        <p:attrNameLst>
                                          <p:attrName>style.visibility</p:attrName>
                                        </p:attrNameLst>
                                      </p:cBhvr>
                                      <p:to>
                                        <p:strVal val="hidden"/>
                                      </p:to>
                                    </p:set>
                                  </p:childTnLst>
                                </p:cTn>
                              </p:par>
                            </p:childTnLst>
                          </p:cTn>
                        </p:par>
                        <p:par>
                          <p:cTn id="48" fill="hold">
                            <p:stCondLst>
                              <p:cond delay="10"/>
                            </p:stCondLst>
                            <p:childTnLst>
                              <p:par>
                                <p:cTn id="49" presetID="16" presetClass="entr" presetSubtype="2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inVertical)">
                                      <p:cBhvr>
                                        <p:cTn id="51" dur="500"/>
                                        <p:tgtEl>
                                          <p:spTgt spid="3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barn(inVertical)">
                                      <p:cBhvr>
                                        <p:cTn id="54" dur="500"/>
                                        <p:tgtEl>
                                          <p:spTgt spid="3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barn(inVertical)">
                                      <p:cBhvr>
                                        <p:cTn id="57" dur="500"/>
                                        <p:tgtEl>
                                          <p:spTgt spid="39"/>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arn(inVertical)">
                                      <p:cBhvr>
                                        <p:cTn id="60" dur="500"/>
                                        <p:tgtEl>
                                          <p:spTgt spid="23"/>
                                        </p:tgtEl>
                                      </p:cBhvr>
                                    </p:animEffect>
                                  </p:childTnLst>
                                </p:cTn>
                              </p:par>
                            </p:childTnLst>
                          </p:cTn>
                        </p:par>
                        <p:par>
                          <p:cTn id="61" fill="hold">
                            <p:stCondLst>
                              <p:cond delay="510"/>
                            </p:stCondLst>
                            <p:childTnLst>
                              <p:par>
                                <p:cTn id="62" presetID="2" presetClass="entr" presetSubtype="4" fill="hold"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ppt_x"/>
                                          </p:val>
                                        </p:tav>
                                        <p:tav tm="100000">
                                          <p:val>
                                            <p:strVal val="#ppt_x"/>
                                          </p:val>
                                        </p:tav>
                                      </p:tavLst>
                                    </p:anim>
                                    <p:anim calcmode="lin" valueType="num">
                                      <p:cBhvr additive="base">
                                        <p:cTn id="6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grpId="1" nodeType="clickEffect">
                                  <p:stCondLst>
                                    <p:cond delay="0"/>
                                  </p:stCondLst>
                                  <p:childTnLst>
                                    <p:animEffect transition="out" filter="wipe(down)">
                                      <p:cBhvr>
                                        <p:cTn id="69" dur="10"/>
                                        <p:tgtEl>
                                          <p:spTgt spid="23"/>
                                        </p:tgtEl>
                                      </p:cBhvr>
                                    </p:animEffect>
                                    <p:set>
                                      <p:cBhvr>
                                        <p:cTn id="70" dur="1" fill="hold">
                                          <p:stCondLst>
                                            <p:cond delay="9"/>
                                          </p:stCondLst>
                                        </p:cTn>
                                        <p:tgtEl>
                                          <p:spTgt spid="2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2"/>
                                        </p:tgtEl>
                                      </p:cBhvr>
                                    </p:animEffect>
                                    <p:set>
                                      <p:cBhvr>
                                        <p:cTn id="73" dur="1" fill="hold">
                                          <p:stCondLst>
                                            <p:cond delay="499"/>
                                          </p:stCondLst>
                                        </p:cTn>
                                        <p:tgtEl>
                                          <p:spTgt spid="32"/>
                                        </p:tgtEl>
                                        <p:attrNameLst>
                                          <p:attrName>style.visibility</p:attrName>
                                        </p:attrNameLst>
                                      </p:cBhvr>
                                      <p:to>
                                        <p:strVal val="hidden"/>
                                      </p:to>
                                    </p:set>
                                  </p:childTnLst>
                                </p:cTn>
                              </p:par>
                            </p:childTnLst>
                          </p:cTn>
                        </p:par>
                        <p:par>
                          <p:cTn id="74" fill="hold">
                            <p:stCondLst>
                              <p:cond delay="500"/>
                            </p:stCondLst>
                            <p:childTnLst>
                              <p:par>
                                <p:cTn id="75" presetID="16" presetClass="entr" presetSubtype="21" fill="hold" grpId="0" nodeType="after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barn(inVertical)">
                                      <p:cBhvr>
                                        <p:cTn id="77" dur="500"/>
                                        <p:tgtEl>
                                          <p:spTgt spid="4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barn(inVertical)">
                                      <p:cBhvr>
                                        <p:cTn id="80" dur="500"/>
                                        <p:tgtEl>
                                          <p:spTgt spid="42"/>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barn(inVertical)">
                                      <p:cBhvr>
                                        <p:cTn id="83" dur="500"/>
                                        <p:tgtEl>
                                          <p:spTgt spid="45"/>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barn(inVertical)">
                                      <p:cBhvr>
                                        <p:cTn id="86" dur="500"/>
                                        <p:tgtEl>
                                          <p:spTgt spid="29"/>
                                        </p:tgtEl>
                                      </p:cBhvr>
                                    </p:animEffect>
                                  </p:childTnLst>
                                </p:cTn>
                              </p:par>
                            </p:childTnLst>
                          </p:cTn>
                        </p:par>
                        <p:par>
                          <p:cTn id="87" fill="hold">
                            <p:stCondLst>
                              <p:cond delay="1000"/>
                            </p:stCondLst>
                            <p:childTnLst>
                              <p:par>
                                <p:cTn id="88" presetID="2" presetClass="entr" presetSubtype="4" fill="hold" nodeType="after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animBg="1"/>
      <p:bldP spid="31" grpId="0" animBg="1"/>
      <p:bldP spid="34" grpId="0"/>
      <p:bldP spid="35" grpId="0" animBg="1"/>
      <p:bldP spid="36" grpId="0" animBg="1"/>
      <p:bldP spid="39" grpId="0"/>
      <p:bldP spid="41" grpId="0" animBg="1"/>
      <p:bldP spid="42" grpId="0" animBg="1"/>
      <p:bldP spid="45" grpId="0"/>
      <p:bldP spid="21" grpId="0"/>
      <p:bldP spid="21" grpId="1"/>
      <p:bldP spid="22" grpId="0"/>
      <p:bldP spid="22" grpId="1"/>
      <p:bldP spid="23" grpId="0"/>
      <p:bldP spid="23" grpId="1"/>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316835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5" name="MH_Other_2"/>
          <p:cNvSpPr/>
          <p:nvPr>
            <p:custDataLst>
              <p:tags r:id="rId4"/>
            </p:custDataLst>
          </p:nvPr>
        </p:nvSpPr>
        <p:spPr>
          <a:xfrm rot="2871886">
            <a:off x="1116409"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01</a:t>
            </a:r>
            <a:endParaRPr lang="zh-CN" altLang="en-US" sz="2400" dirty="0">
              <a:solidFill>
                <a:srgbClr val="FEFFFF"/>
              </a:solidFill>
            </a:endParaRPr>
          </a:p>
        </p:txBody>
      </p:sp>
      <p:sp>
        <p:nvSpPr>
          <p:cNvPr id="26" name="MH_Other_3"/>
          <p:cNvSpPr/>
          <p:nvPr>
            <p:custDataLst>
              <p:tags r:id="rId5"/>
            </p:custDataLst>
          </p:nvPr>
        </p:nvSpPr>
        <p:spPr>
          <a:xfrm>
            <a:off x="776536" y="3069176"/>
            <a:ext cx="39000" cy="19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MH_SubTitle_1"/>
          <p:cNvSpPr txBox="1"/>
          <p:nvPr>
            <p:custDataLst>
              <p:tags r:id="rId6"/>
            </p:custDataLst>
          </p:nvPr>
        </p:nvSpPr>
        <p:spPr>
          <a:xfrm>
            <a:off x="837786" y="3069176"/>
            <a:ext cx="2026982"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Installation Package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Inno Setup</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Auto configure</a:t>
            </a:r>
          </a:p>
          <a:p>
            <a:pPr>
              <a:lnSpc>
                <a:spcPct val="150000"/>
              </a:lnSpc>
            </a:pPr>
            <a:endParaRPr lang="en-US" altLang="zh-CN" dirty="0" smtClean="0">
              <a:latin typeface="Times New Roman" pitchFamily="18" charset="0"/>
              <a:cs typeface="Times New Roman" pitchFamily="18" charset="0"/>
            </a:endParaRPr>
          </a:p>
          <a:p>
            <a:pPr marL="285750" indent="-285750">
              <a:lnSpc>
                <a:spcPct val="150000"/>
              </a:lnSpc>
              <a:buFont typeface="Wingdings" pitchFamily="2" charset="2"/>
              <a:buChar char="n"/>
            </a:pPr>
            <a:endParaRPr lang="zh-CN" altLang="en-US" sz="1600" dirty="0">
              <a:latin typeface="Times New Roman" pitchFamily="18" charset="0"/>
              <a:cs typeface="Times New Roman" pitchFamily="18" charset="0"/>
            </a:endParaRPr>
          </a:p>
        </p:txBody>
      </p:sp>
      <p:sp>
        <p:nvSpPr>
          <p:cNvPr id="28" name="MH_Other_4"/>
          <p:cNvSpPr/>
          <p:nvPr>
            <p:custDataLst>
              <p:tags r:id="rId7"/>
            </p:custDataLst>
          </p:nvPr>
        </p:nvSpPr>
        <p:spPr>
          <a:xfrm rot="2871886">
            <a:off x="3276122"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02</a:t>
            </a:r>
            <a:endParaRPr lang="zh-CN" altLang="en-US" sz="2400" dirty="0">
              <a:solidFill>
                <a:srgbClr val="FEFFFF"/>
              </a:solidFill>
            </a:endParaRPr>
          </a:p>
        </p:txBody>
      </p:sp>
      <p:sp>
        <p:nvSpPr>
          <p:cNvPr id="31" name="MH_Other_5"/>
          <p:cNvSpPr/>
          <p:nvPr>
            <p:custDataLst>
              <p:tags r:id="rId8"/>
            </p:custDataLst>
          </p:nvPr>
        </p:nvSpPr>
        <p:spPr>
          <a:xfrm>
            <a:off x="2936249" y="3069176"/>
            <a:ext cx="39000" cy="194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MH_SubTitle_2"/>
          <p:cNvSpPr txBox="1"/>
          <p:nvPr>
            <p:custDataLst>
              <p:tags r:id="rId9"/>
            </p:custDataLst>
          </p:nvPr>
        </p:nvSpPr>
        <p:spPr>
          <a:xfrm>
            <a:off x="2997499" y="3069176"/>
            <a:ext cx="2096795"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Advanced UI</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Multiple Select</a:t>
            </a:r>
          </a:p>
          <a:p>
            <a:pPr marL="285750" indent="-285750">
              <a:lnSpc>
                <a:spcPct val="150000"/>
              </a:lnSpc>
              <a:buFont typeface="Wingdings" pitchFamily="2" charset="2"/>
              <a:buChar char="n"/>
            </a:pPr>
            <a:r>
              <a:rPr lang="en-US" altLang="zh-CN" sz="1600" dirty="0" smtClean="0">
                <a:latin typeface="Times New Roman" pitchFamily="18" charset="0"/>
                <a:cs typeface="Times New Roman" pitchFamily="18" charset="0"/>
              </a:rPr>
              <a:t>Drag images between controls</a:t>
            </a:r>
            <a:endParaRPr lang="zh-CN" altLang="en-US" sz="1600" dirty="0">
              <a:latin typeface="Times New Roman" pitchFamily="18" charset="0"/>
              <a:cs typeface="Times New Roman" pitchFamily="18" charset="0"/>
            </a:endParaRPr>
          </a:p>
        </p:txBody>
      </p:sp>
      <p:sp>
        <p:nvSpPr>
          <p:cNvPr id="35" name="MH_Other_6"/>
          <p:cNvSpPr/>
          <p:nvPr>
            <p:custDataLst>
              <p:tags r:id="rId10"/>
            </p:custDataLst>
          </p:nvPr>
        </p:nvSpPr>
        <p:spPr>
          <a:xfrm rot="2871886">
            <a:off x="5505648"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03</a:t>
            </a:r>
            <a:endParaRPr lang="zh-CN" altLang="en-US" sz="2400" dirty="0">
              <a:solidFill>
                <a:srgbClr val="FEFFFF"/>
              </a:solidFill>
            </a:endParaRPr>
          </a:p>
        </p:txBody>
      </p:sp>
      <p:sp>
        <p:nvSpPr>
          <p:cNvPr id="36" name="MH_Other_7"/>
          <p:cNvSpPr/>
          <p:nvPr>
            <p:custDataLst>
              <p:tags r:id="rId11"/>
            </p:custDataLst>
          </p:nvPr>
        </p:nvSpPr>
        <p:spPr>
          <a:xfrm>
            <a:off x="5165775" y="3069176"/>
            <a:ext cx="39000" cy="194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SubTitle_3"/>
          <p:cNvSpPr txBox="1"/>
          <p:nvPr>
            <p:custDataLst>
              <p:tags r:id="rId12"/>
            </p:custDataLst>
          </p:nvPr>
        </p:nvSpPr>
        <p:spPr>
          <a:xfrm>
            <a:off x="5227025" y="3069176"/>
            <a:ext cx="2039927"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Database Module</a:t>
            </a:r>
          </a:p>
          <a:p>
            <a:pPr marL="342900" indent="-342900">
              <a:lnSpc>
                <a:spcPct val="150000"/>
              </a:lnSpc>
              <a:buFont typeface="Wingdings" pitchFamily="2" charset="2"/>
              <a:buChar char="n"/>
            </a:pPr>
            <a:r>
              <a:rPr lang="en-US" altLang="zh-CN" sz="1600" dirty="0" smtClean="0">
                <a:latin typeface="Times New Roman" pitchFamily="18" charset="0"/>
                <a:cs typeface="Times New Roman" pitchFamily="18" charset="0"/>
              </a:rPr>
              <a:t>Basic Function</a:t>
            </a: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Batch import application</a:t>
            </a:r>
            <a:endParaRPr lang="en-US" altLang="zh-CN" sz="1600" dirty="0" smtClean="0">
              <a:latin typeface="Times New Roman" pitchFamily="18" charset="0"/>
              <a:cs typeface="Times New Roman" pitchFamily="18" charset="0"/>
            </a:endParaRP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Connection pool</a:t>
            </a:r>
            <a:endParaRPr lang="zh-CN" altLang="en-US" sz="1600" dirty="0">
              <a:latin typeface="Times New Roman" pitchFamily="18" charset="0"/>
              <a:cs typeface="Times New Roman" pitchFamily="18" charset="0"/>
            </a:endParaRPr>
          </a:p>
        </p:txBody>
      </p:sp>
      <p:sp>
        <p:nvSpPr>
          <p:cNvPr id="41" name="MH_Other_8"/>
          <p:cNvSpPr/>
          <p:nvPr>
            <p:custDataLst>
              <p:tags r:id="rId13"/>
            </p:custDataLst>
          </p:nvPr>
        </p:nvSpPr>
        <p:spPr>
          <a:xfrm rot="2871886">
            <a:off x="7678306" y="2270833"/>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a:solidFill>
                  <a:srgbClr val="FEFFFF"/>
                </a:solidFill>
              </a:rPr>
              <a:t>04</a:t>
            </a:r>
            <a:endParaRPr lang="zh-CN" altLang="en-US" sz="2400" dirty="0">
              <a:solidFill>
                <a:srgbClr val="FEFFFF"/>
              </a:solidFill>
            </a:endParaRPr>
          </a:p>
        </p:txBody>
      </p:sp>
      <p:sp>
        <p:nvSpPr>
          <p:cNvPr id="42" name="MH_Other_9"/>
          <p:cNvSpPr/>
          <p:nvPr>
            <p:custDataLst>
              <p:tags r:id="rId14"/>
            </p:custDataLst>
          </p:nvPr>
        </p:nvSpPr>
        <p:spPr>
          <a:xfrm>
            <a:off x="7338433" y="3069176"/>
            <a:ext cx="39000" cy="19440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MH_SubTitle_4"/>
          <p:cNvSpPr txBox="1"/>
          <p:nvPr>
            <p:custDataLst>
              <p:tags r:id="rId15"/>
            </p:custDataLst>
          </p:nvPr>
        </p:nvSpPr>
        <p:spPr>
          <a:xfrm>
            <a:off x="7399684" y="3069176"/>
            <a:ext cx="2233836"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 flow Optimize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Temporary file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Memory usage from 1GB -&gt;200MB</a:t>
            </a:r>
            <a:endParaRPr lang="zh-CN" altLang="en-US" sz="1600" dirty="0">
              <a:latin typeface="Times New Roman" pitchFamily="18" charset="0"/>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sp>
        <p:nvSpPr>
          <p:cNvPr id="37" name="内容占位符 2"/>
          <p:cNvSpPr txBox="1">
            <a:spLocks/>
          </p:cNvSpPr>
          <p:nvPr/>
        </p:nvSpPr>
        <p:spPr>
          <a:xfrm>
            <a:off x="740532" y="5517232"/>
            <a:ext cx="8424936" cy="792223"/>
          </a:xfrm>
          <a:prstGeom prst="rect">
            <a:avLst/>
          </a:prstGeom>
          <a:solidFill>
            <a:schemeClr val="bg1"/>
          </a:solidFill>
          <a:ln w="9525">
            <a:solidFill>
              <a:srgbClr val="0070C0"/>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spcBef>
                <a:spcPts val="550"/>
              </a:spcBef>
              <a:spcAft>
                <a:spcPts val="550"/>
              </a:spcAft>
            </a:pPr>
            <a:r>
              <a:rPr lang="en-US" altLang="zh-CN" sz="1600" dirty="0" smtClean="0">
                <a:latin typeface="Times New Roman" pitchFamily="18" charset="0"/>
                <a:cs typeface="Times New Roman" pitchFamily="18" charset="0"/>
              </a:rPr>
              <a:t>1. In this project, I have improved my coding technique</a:t>
            </a:r>
          </a:p>
          <a:p>
            <a:pPr algn="just">
              <a:spcBef>
                <a:spcPts val="550"/>
              </a:spcBef>
              <a:spcAft>
                <a:spcPts val="550"/>
              </a:spcAft>
            </a:pPr>
            <a:r>
              <a:rPr lang="en-US" altLang="zh-CN" sz="1600" dirty="0" smtClean="0">
                <a:latin typeface="Times New Roman" pitchFamily="18" charset="0"/>
                <a:cs typeface="Times New Roman" pitchFamily="18" charset="0"/>
              </a:rPr>
              <a:t>2. Working with our group members ,make me fit into the team easily</a:t>
            </a:r>
          </a:p>
        </p:txBody>
      </p:sp>
      <p:sp>
        <p:nvSpPr>
          <p:cNvPr id="4" name="TextBox 3" hidden="1"/>
          <p:cNvSpPr txBox="1"/>
          <p:nvPr/>
        </p:nvSpPr>
        <p:spPr>
          <a:xfrm>
            <a:off x="488504" y="5157192"/>
            <a:ext cx="1452642" cy="400110"/>
          </a:xfrm>
          <a:prstGeom prst="rect">
            <a:avLst/>
          </a:prstGeom>
          <a:noFill/>
        </p:spPr>
        <p:txBody>
          <a:bodyPr wrap="none" rtlCol="0">
            <a:spAutoFit/>
          </a:bodyPr>
          <a:lstStyle/>
          <a:p>
            <a:r>
              <a:rPr lang="en-US" altLang="zh-CN" sz="2000" b="1" dirty="0" smtClean="0"/>
              <a:t>Comment:</a:t>
            </a:r>
            <a:endParaRPr lang="zh-CN" altLang="en-US" sz="2000" b="1" dirty="0"/>
          </a:p>
        </p:txBody>
      </p:sp>
    </p:spTree>
    <p:custDataLst>
      <p:tags r:id="rId1"/>
    </p:custDataLst>
    <p:extLst>
      <p:ext uri="{BB962C8B-B14F-4D97-AF65-F5344CB8AC3E}">
        <p14:creationId xmlns:p14="http://schemas.microsoft.com/office/powerpoint/2010/main" val="20338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anim calcmode="lin" valueType="num">
                                      <p:cBhvr>
                                        <p:cTn id="8" dur="500" fill="hold"/>
                                        <p:tgtEl>
                                          <p:spTgt spid="37"/>
                                        </p:tgtEl>
                                        <p:attrNameLst>
                                          <p:attrName>ppt_x</p:attrName>
                                        </p:attrNameLst>
                                      </p:cBhvr>
                                      <p:tavLst>
                                        <p:tav tm="0">
                                          <p:val>
                                            <p:strVal val="#ppt_x"/>
                                          </p:val>
                                        </p:tav>
                                        <p:tav tm="100000">
                                          <p:val>
                                            <p:strVal val="#ppt_x"/>
                                          </p:val>
                                        </p:tav>
                                      </p:tavLst>
                                    </p:anim>
                                    <p:anim calcmode="lin" valueType="num">
                                      <p:cBhvr>
                                        <p:cTn id="9"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216451"/>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2</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2" name="TextBox 1"/>
          <p:cNvSpPr txBox="1"/>
          <p:nvPr/>
        </p:nvSpPr>
        <p:spPr>
          <a:xfrm>
            <a:off x="4304928" y="2852936"/>
            <a:ext cx="4206601" cy="707886"/>
          </a:xfrm>
          <a:prstGeom prst="rect">
            <a:avLst/>
          </a:prstGeom>
          <a:noFill/>
        </p:spPr>
        <p:txBody>
          <a:bodyPr wrap="none" rtlCol="0">
            <a:spAutoFit/>
          </a:bodyPr>
          <a:lstStyle/>
          <a:p>
            <a:r>
              <a:rPr lang="en-US" altLang="zh-CN" sz="4000" dirty="0" smtClean="0"/>
              <a:t>Promotion Report</a:t>
            </a:r>
            <a:endParaRPr lang="zh-CN" alt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rgbClr val="FF0000"/>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176305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619268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Kinect2 </a:t>
            </a:r>
            <a:r>
              <a:rPr lang="en-US" altLang="zh-CN" sz="2400" b="1" dirty="0">
                <a:solidFill>
                  <a:schemeClr val="tx1">
                    <a:lumMod val="65000"/>
                    <a:lumOff val="35000"/>
                  </a:schemeClr>
                </a:solidFill>
                <a:latin typeface="Times New Roman" pitchFamily="18" charset="0"/>
                <a:ea typeface="+mn-ea"/>
                <a:cs typeface="Times New Roman" pitchFamily="18" charset="0"/>
              </a:rPr>
              <a:t>Image </a:t>
            </a:r>
            <a:r>
              <a:rPr lang="en-US" altLang="zh-CN" sz="2400" b="1" dirty="0" smtClean="0">
                <a:solidFill>
                  <a:schemeClr val="tx1">
                    <a:lumMod val="65000"/>
                    <a:lumOff val="35000"/>
                  </a:schemeClr>
                </a:solidFill>
                <a:latin typeface="Times New Roman" pitchFamily="18" charset="0"/>
                <a:ea typeface="+mn-ea"/>
                <a:cs typeface="Times New Roman" pitchFamily="18" charset="0"/>
              </a:rPr>
              <a:t> mapping </a:t>
            </a:r>
            <a:r>
              <a:rPr lang="en-US" altLang="zh-CN" sz="2400" b="1" dirty="0">
                <a:solidFill>
                  <a:schemeClr val="tx1">
                    <a:lumMod val="65000"/>
                    <a:lumOff val="35000"/>
                  </a:schemeClr>
                </a:solidFill>
                <a:latin typeface="Times New Roman" pitchFamily="18" charset="0"/>
                <a:ea typeface="+mn-ea"/>
                <a:cs typeface="Times New Roman" pitchFamily="18" charset="0"/>
              </a:rPr>
              <a:t>and composition</a:t>
            </a:r>
            <a:endParaRPr lang="en-US" altLang="zh-CN" sz="2400" b="1" dirty="0" smtClean="0">
              <a:solidFill>
                <a:schemeClr val="tx1">
                  <a:lumMod val="65000"/>
                  <a:lumOff val="35000"/>
                </a:schemeClr>
              </a:solidFill>
              <a:latin typeface="Times New Roman" pitchFamily="18" charset="0"/>
              <a:ea typeface="+mn-ea"/>
              <a:cs typeface="Times New Roman" pitchFamily="18" charset="0"/>
            </a:endParaRPr>
          </a:p>
        </p:txBody>
      </p:sp>
      <p:sp>
        <p:nvSpPr>
          <p:cNvPr id="2" name="TextBox 1"/>
          <p:cNvSpPr txBox="1"/>
          <p:nvPr/>
        </p:nvSpPr>
        <p:spPr>
          <a:xfrm>
            <a:off x="1064568" y="1732746"/>
            <a:ext cx="1935145"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Role : </a:t>
            </a:r>
            <a:r>
              <a:rPr lang="en-US" altLang="zh-CN" sz="2000" dirty="0" smtClean="0">
                <a:solidFill>
                  <a:srgbClr val="FF0000"/>
                </a:solidFill>
                <a:latin typeface="Times New Roman" pitchFamily="18" charset="0"/>
                <a:cs typeface="Times New Roman" pitchFamily="18" charset="0"/>
              </a:rPr>
              <a:t>Developer</a:t>
            </a:r>
            <a:endParaRPr lang="zh-CN" altLang="en-US" sz="2000" dirty="0">
              <a:solidFill>
                <a:srgbClr val="FF0000"/>
              </a:solidFill>
              <a:latin typeface="Times New Roman" pitchFamily="18" charset="0"/>
              <a:cs typeface="Times New Roman" pitchFamily="18" charset="0"/>
            </a:endParaRPr>
          </a:p>
        </p:txBody>
      </p:sp>
      <p:pic>
        <p:nvPicPr>
          <p:cNvPr id="37"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0207" y="3984263"/>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21233" y="5442374"/>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下箭头 2"/>
          <p:cNvSpPr/>
          <p:nvPr/>
        </p:nvSpPr>
        <p:spPr bwMode="auto">
          <a:xfrm>
            <a:off x="7301317" y="472514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40" name="内容占位符 2"/>
          <p:cNvSpPr txBox="1">
            <a:spLocks/>
          </p:cNvSpPr>
          <p:nvPr/>
        </p:nvSpPr>
        <p:spPr>
          <a:xfrm>
            <a:off x="1064568" y="2348880"/>
            <a:ext cx="8424936" cy="1440160"/>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spcBef>
                <a:spcPts val="550"/>
              </a:spcBef>
              <a:spcAft>
                <a:spcPts val="550"/>
              </a:spcAft>
            </a:pPr>
            <a:r>
              <a:rPr lang="en-US" altLang="zh-CN" sz="1600" dirty="0" smtClean="0">
                <a:latin typeface="Times New Roman" pitchFamily="18" charset="0"/>
                <a:cs typeface="Times New Roman" pitchFamily="18" charset="0"/>
              </a:rPr>
              <a:t>1. Team work With Wang Xiaoxue</a:t>
            </a:r>
            <a:r>
              <a:rPr lang="en-US" altLang="zh-CN" sz="1600" dirty="0">
                <a:latin typeface="Times New Roman" pitchFamily="18" charset="0"/>
                <a:cs typeface="Times New Roman" pitchFamily="18" charset="0"/>
              </a:rPr>
              <a:t>;</a:t>
            </a:r>
            <a:endParaRPr lang="en-US" altLang="zh-CN" sz="1600" dirty="0" smtClean="0">
              <a:latin typeface="Times New Roman" pitchFamily="18" charset="0"/>
              <a:cs typeface="Times New Roman" pitchFamily="18" charset="0"/>
            </a:endParaRPr>
          </a:p>
          <a:p>
            <a:pPr algn="just">
              <a:spcBef>
                <a:spcPts val="550"/>
              </a:spcBef>
              <a:spcAft>
                <a:spcPts val="550"/>
              </a:spcAft>
            </a:pPr>
            <a:r>
              <a:rPr lang="en-US" altLang="zh-CN" sz="1600" dirty="0" smtClean="0">
                <a:latin typeface="Times New Roman" pitchFamily="18" charset="0"/>
                <a:cs typeface="Times New Roman" pitchFamily="18" charset="0"/>
              </a:rPr>
              <a:t>2. Put forward </a:t>
            </a:r>
            <a:r>
              <a:rPr lang="en-US" altLang="zh-CN" sz="1600" dirty="0">
                <a:latin typeface="Times New Roman" pitchFamily="18" charset="0"/>
                <a:cs typeface="Times New Roman" pitchFamily="18" charset="0"/>
              </a:rPr>
              <a:t>a </a:t>
            </a:r>
            <a:r>
              <a:rPr lang="en-US" altLang="zh-CN" sz="1600" dirty="0" smtClean="0">
                <a:latin typeface="Times New Roman" pitchFamily="18" charset="0"/>
                <a:cs typeface="Times New Roman" pitchFamily="18" charset="0"/>
              </a:rPr>
              <a:t>proposal to solve the conflict;</a:t>
            </a:r>
          </a:p>
          <a:p>
            <a:pPr algn="just">
              <a:spcBef>
                <a:spcPts val="550"/>
              </a:spcBef>
              <a:spcAft>
                <a:spcPts val="550"/>
              </a:spcAft>
            </a:pPr>
            <a:r>
              <a:rPr lang="en-US" altLang="zh-CN" sz="1600" dirty="0" smtClean="0">
                <a:latin typeface="Times New Roman" pitchFamily="18" charset="0"/>
                <a:cs typeface="Times New Roman" pitchFamily="18" charset="0"/>
              </a:rPr>
              <a:t>3. Using a simple but reliable method to make the project delivered on time </a:t>
            </a:r>
          </a:p>
          <a:p>
            <a:pPr algn="just">
              <a:spcBef>
                <a:spcPts val="550"/>
              </a:spcBef>
              <a:spcAft>
                <a:spcPts val="550"/>
              </a:spcAft>
            </a:pPr>
            <a:endParaRPr lang="en-US" altLang="zh-CN" sz="1600" dirty="0" smtClean="0">
              <a:latin typeface="Times New Roman" pitchFamily="18" charset="0"/>
              <a:cs typeface="Times New Roman" pitchFamily="18" charset="0"/>
            </a:endParaRPr>
          </a:p>
        </p:txBody>
      </p:sp>
      <p:grpSp>
        <p:nvGrpSpPr>
          <p:cNvPr id="43" name="组合 42"/>
          <p:cNvGrpSpPr/>
          <p:nvPr/>
        </p:nvGrpSpPr>
        <p:grpSpPr>
          <a:xfrm>
            <a:off x="200472" y="3880122"/>
            <a:ext cx="4597184" cy="2429198"/>
            <a:chOff x="1147904" y="2717800"/>
            <a:chExt cx="7466177" cy="3500438"/>
          </a:xfrm>
        </p:grpSpPr>
        <p:sp>
          <p:nvSpPr>
            <p:cNvPr id="44" name="MH_SubTitle_2"/>
            <p:cNvSpPr>
              <a:spLocks/>
            </p:cNvSpPr>
            <p:nvPr>
              <p:custDataLst>
                <p:tags r:id="rId4"/>
              </p:custDataLst>
            </p:nvPr>
          </p:nvSpPr>
          <p:spPr bwMode="gray">
            <a:xfrm>
              <a:off x="3690674" y="3448051"/>
              <a:ext cx="2383631" cy="1470025"/>
            </a:xfrm>
            <a:custGeom>
              <a:avLst/>
              <a:gdLst>
                <a:gd name="T0" fmla="*/ 25233 w 918"/>
                <a:gd name="T1" fmla="*/ 5057 h 613"/>
                <a:gd name="T2" fmla="*/ 25233 w 918"/>
                <a:gd name="T3" fmla="*/ 5057 h 613"/>
                <a:gd name="T4" fmla="*/ 25137 w 918"/>
                <a:gd name="T5" fmla="*/ 5025 h 613"/>
                <a:gd name="T6" fmla="*/ 25137 w 918"/>
                <a:gd name="T7" fmla="*/ 5025 h 613"/>
                <a:gd name="T8" fmla="*/ 24261 w 918"/>
                <a:gd name="T9" fmla="*/ 4268 h 613"/>
                <a:gd name="T10" fmla="*/ 24261 w 918"/>
                <a:gd name="T11" fmla="*/ 4268 h 613"/>
                <a:gd name="T12" fmla="*/ 24228 w 918"/>
                <a:gd name="T13" fmla="*/ 4203 h 613"/>
                <a:gd name="T14" fmla="*/ 24228 w 918"/>
                <a:gd name="T15" fmla="*/ 4203 h 613"/>
                <a:gd name="T16" fmla="*/ 24228 w 918"/>
                <a:gd name="T17" fmla="*/ 4137 h 613"/>
                <a:gd name="T18" fmla="*/ 24194 w 918"/>
                <a:gd name="T19" fmla="*/ 4137 h 613"/>
                <a:gd name="T20" fmla="*/ 24194 w 918"/>
                <a:gd name="T21" fmla="*/ 4072 h 613"/>
                <a:gd name="T22" fmla="*/ 24194 w 918"/>
                <a:gd name="T23" fmla="*/ 4072 h 613"/>
                <a:gd name="T24" fmla="*/ 24162 w 918"/>
                <a:gd name="T25" fmla="*/ 4036 h 613"/>
                <a:gd name="T26" fmla="*/ 24162 w 918"/>
                <a:gd name="T27" fmla="*/ 4004 h 613"/>
                <a:gd name="T28" fmla="*/ 24389 w 918"/>
                <a:gd name="T29" fmla="*/ 3003 h 613"/>
                <a:gd name="T30" fmla="*/ 24637 w 918"/>
                <a:gd name="T31" fmla="*/ 2055 h 613"/>
                <a:gd name="T32" fmla="*/ 22577 w 918"/>
                <a:gd name="T33" fmla="*/ 0 h 613"/>
                <a:gd name="T34" fmla="*/ 20496 w 918"/>
                <a:gd name="T35" fmla="*/ 2088 h 613"/>
                <a:gd name="T36" fmla="*/ 20754 w 918"/>
                <a:gd name="T37" fmla="*/ 3036 h 613"/>
                <a:gd name="T38" fmla="*/ 20982 w 918"/>
                <a:gd name="T39" fmla="*/ 4004 h 613"/>
                <a:gd name="T40" fmla="*/ 19964 w 918"/>
                <a:gd name="T41" fmla="*/ 5057 h 613"/>
                <a:gd name="T42" fmla="*/ 19932 w 918"/>
                <a:gd name="T43" fmla="*/ 5057 h 613"/>
                <a:gd name="T44" fmla="*/ 17298 w 918"/>
                <a:gd name="T45" fmla="*/ 5417 h 613"/>
                <a:gd name="T46" fmla="*/ 14649 w 918"/>
                <a:gd name="T47" fmla="*/ 5089 h 613"/>
                <a:gd name="T48" fmla="*/ 14617 w 918"/>
                <a:gd name="T49" fmla="*/ 5089 h 613"/>
                <a:gd name="T50" fmla="*/ 11996 w 918"/>
                <a:gd name="T51" fmla="*/ 4765 h 613"/>
                <a:gd name="T52" fmla="*/ 9380 w 918"/>
                <a:gd name="T53" fmla="*/ 5089 h 613"/>
                <a:gd name="T54" fmla="*/ 9348 w 918"/>
                <a:gd name="T55" fmla="*/ 5089 h 613"/>
                <a:gd name="T56" fmla="*/ 8325 w 918"/>
                <a:gd name="T57" fmla="*/ 6176 h 613"/>
                <a:gd name="T58" fmla="*/ 8556 w 918"/>
                <a:gd name="T59" fmla="*/ 7144 h 613"/>
                <a:gd name="T60" fmla="*/ 8792 w 918"/>
                <a:gd name="T61" fmla="*/ 8092 h 613"/>
                <a:gd name="T62" fmla="*/ 6735 w 918"/>
                <a:gd name="T63" fmla="*/ 10148 h 613"/>
                <a:gd name="T64" fmla="*/ 4641 w 918"/>
                <a:gd name="T65" fmla="*/ 8092 h 613"/>
                <a:gd name="T66" fmla="*/ 4868 w 918"/>
                <a:gd name="T67" fmla="*/ 7144 h 613"/>
                <a:gd name="T68" fmla="*/ 5100 w 918"/>
                <a:gd name="T69" fmla="*/ 6176 h 613"/>
                <a:gd name="T70" fmla="*/ 4085 w 918"/>
                <a:gd name="T71" fmla="*/ 5121 h 613"/>
                <a:gd name="T72" fmla="*/ 4012 w 918"/>
                <a:gd name="T73" fmla="*/ 5089 h 613"/>
                <a:gd name="T74" fmla="*/ 1428 w 918"/>
                <a:gd name="T75" fmla="*/ 4797 h 613"/>
                <a:gd name="T76" fmla="*/ 0 w 918"/>
                <a:gd name="T77" fmla="*/ 4896 h 613"/>
                <a:gd name="T78" fmla="*/ 0 w 918"/>
                <a:gd name="T79" fmla="*/ 5089 h 613"/>
                <a:gd name="T80" fmla="*/ 15205 w 918"/>
                <a:gd name="T81" fmla="*/ 20261 h 613"/>
                <a:gd name="T82" fmla="*/ 30430 w 918"/>
                <a:gd name="T83" fmla="*/ 5089 h 613"/>
                <a:gd name="T84" fmla="*/ 30430 w 918"/>
                <a:gd name="T85" fmla="*/ 5057 h 613"/>
                <a:gd name="T86" fmla="*/ 27878 w 918"/>
                <a:gd name="T87" fmla="*/ 5385 h 613"/>
                <a:gd name="T88" fmla="*/ 25233 w 918"/>
                <a:gd name="T89" fmla="*/ 5057 h 6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18" h="613">
                  <a:moveTo>
                    <a:pt x="761" y="153"/>
                  </a:moveTo>
                  <a:cubicBezTo>
                    <a:pt x="761" y="153"/>
                    <a:pt x="761" y="153"/>
                    <a:pt x="761" y="153"/>
                  </a:cubicBezTo>
                  <a:cubicBezTo>
                    <a:pt x="761" y="153"/>
                    <a:pt x="758" y="152"/>
                    <a:pt x="758" y="152"/>
                  </a:cubicBezTo>
                  <a:cubicBezTo>
                    <a:pt x="758" y="152"/>
                    <a:pt x="758" y="152"/>
                    <a:pt x="758" y="152"/>
                  </a:cubicBezTo>
                  <a:cubicBezTo>
                    <a:pt x="745" y="147"/>
                    <a:pt x="737" y="137"/>
                    <a:pt x="732" y="129"/>
                  </a:cubicBezTo>
                  <a:cubicBezTo>
                    <a:pt x="732" y="129"/>
                    <a:pt x="732" y="129"/>
                    <a:pt x="732" y="129"/>
                  </a:cubicBezTo>
                  <a:cubicBezTo>
                    <a:pt x="732" y="128"/>
                    <a:pt x="732" y="128"/>
                    <a:pt x="731" y="127"/>
                  </a:cubicBezTo>
                  <a:cubicBezTo>
                    <a:pt x="731" y="127"/>
                    <a:pt x="731" y="127"/>
                    <a:pt x="731" y="127"/>
                  </a:cubicBezTo>
                  <a:cubicBezTo>
                    <a:pt x="731" y="126"/>
                    <a:pt x="731" y="126"/>
                    <a:pt x="731" y="125"/>
                  </a:cubicBezTo>
                  <a:cubicBezTo>
                    <a:pt x="731" y="125"/>
                    <a:pt x="730" y="125"/>
                    <a:pt x="730" y="125"/>
                  </a:cubicBezTo>
                  <a:cubicBezTo>
                    <a:pt x="730" y="124"/>
                    <a:pt x="730" y="124"/>
                    <a:pt x="730" y="123"/>
                  </a:cubicBezTo>
                  <a:cubicBezTo>
                    <a:pt x="730" y="123"/>
                    <a:pt x="730" y="123"/>
                    <a:pt x="730" y="123"/>
                  </a:cubicBezTo>
                  <a:cubicBezTo>
                    <a:pt x="730" y="122"/>
                    <a:pt x="730" y="122"/>
                    <a:pt x="729" y="122"/>
                  </a:cubicBezTo>
                  <a:cubicBezTo>
                    <a:pt x="729" y="121"/>
                    <a:pt x="729" y="121"/>
                    <a:pt x="729" y="121"/>
                  </a:cubicBezTo>
                  <a:cubicBezTo>
                    <a:pt x="727" y="109"/>
                    <a:pt x="734" y="96"/>
                    <a:pt x="736" y="91"/>
                  </a:cubicBezTo>
                  <a:cubicBezTo>
                    <a:pt x="741" y="83"/>
                    <a:pt x="743" y="73"/>
                    <a:pt x="743" y="62"/>
                  </a:cubicBezTo>
                  <a:cubicBezTo>
                    <a:pt x="743" y="28"/>
                    <a:pt x="715" y="0"/>
                    <a:pt x="681" y="0"/>
                  </a:cubicBezTo>
                  <a:cubicBezTo>
                    <a:pt x="646" y="0"/>
                    <a:pt x="618" y="28"/>
                    <a:pt x="618" y="63"/>
                  </a:cubicBezTo>
                  <a:cubicBezTo>
                    <a:pt x="618" y="73"/>
                    <a:pt x="621" y="83"/>
                    <a:pt x="626" y="92"/>
                  </a:cubicBezTo>
                  <a:cubicBezTo>
                    <a:pt x="628" y="96"/>
                    <a:pt x="635" y="109"/>
                    <a:pt x="633" y="121"/>
                  </a:cubicBezTo>
                  <a:cubicBezTo>
                    <a:pt x="632" y="127"/>
                    <a:pt x="623" y="146"/>
                    <a:pt x="602" y="153"/>
                  </a:cubicBezTo>
                  <a:cubicBezTo>
                    <a:pt x="602" y="153"/>
                    <a:pt x="602" y="153"/>
                    <a:pt x="601" y="153"/>
                  </a:cubicBezTo>
                  <a:cubicBezTo>
                    <a:pt x="601" y="153"/>
                    <a:pt x="566" y="164"/>
                    <a:pt x="522" y="164"/>
                  </a:cubicBezTo>
                  <a:cubicBezTo>
                    <a:pt x="478" y="164"/>
                    <a:pt x="442" y="154"/>
                    <a:pt x="442" y="154"/>
                  </a:cubicBezTo>
                  <a:cubicBezTo>
                    <a:pt x="442" y="154"/>
                    <a:pt x="442" y="154"/>
                    <a:pt x="441" y="154"/>
                  </a:cubicBezTo>
                  <a:cubicBezTo>
                    <a:pt x="436" y="152"/>
                    <a:pt x="403" y="143"/>
                    <a:pt x="362" y="144"/>
                  </a:cubicBezTo>
                  <a:cubicBezTo>
                    <a:pt x="322" y="144"/>
                    <a:pt x="289" y="152"/>
                    <a:pt x="283" y="154"/>
                  </a:cubicBezTo>
                  <a:cubicBezTo>
                    <a:pt x="283" y="154"/>
                    <a:pt x="282" y="154"/>
                    <a:pt x="282" y="154"/>
                  </a:cubicBezTo>
                  <a:cubicBezTo>
                    <a:pt x="261" y="161"/>
                    <a:pt x="252" y="180"/>
                    <a:pt x="251" y="187"/>
                  </a:cubicBezTo>
                  <a:cubicBezTo>
                    <a:pt x="249" y="198"/>
                    <a:pt x="255" y="211"/>
                    <a:pt x="258" y="216"/>
                  </a:cubicBezTo>
                  <a:cubicBezTo>
                    <a:pt x="262" y="224"/>
                    <a:pt x="265" y="234"/>
                    <a:pt x="265" y="245"/>
                  </a:cubicBezTo>
                  <a:cubicBezTo>
                    <a:pt x="265" y="279"/>
                    <a:pt x="237" y="307"/>
                    <a:pt x="203" y="307"/>
                  </a:cubicBezTo>
                  <a:cubicBezTo>
                    <a:pt x="168" y="307"/>
                    <a:pt x="140" y="279"/>
                    <a:pt x="140" y="245"/>
                  </a:cubicBezTo>
                  <a:cubicBezTo>
                    <a:pt x="140" y="235"/>
                    <a:pt x="143" y="225"/>
                    <a:pt x="147" y="216"/>
                  </a:cubicBezTo>
                  <a:cubicBezTo>
                    <a:pt x="150" y="211"/>
                    <a:pt x="157" y="198"/>
                    <a:pt x="154" y="187"/>
                  </a:cubicBezTo>
                  <a:cubicBezTo>
                    <a:pt x="153" y="180"/>
                    <a:pt x="144" y="161"/>
                    <a:pt x="123" y="155"/>
                  </a:cubicBezTo>
                  <a:cubicBezTo>
                    <a:pt x="123" y="155"/>
                    <a:pt x="122" y="155"/>
                    <a:pt x="121" y="154"/>
                  </a:cubicBezTo>
                  <a:cubicBezTo>
                    <a:pt x="115" y="153"/>
                    <a:pt x="82" y="144"/>
                    <a:pt x="43" y="145"/>
                  </a:cubicBezTo>
                  <a:cubicBezTo>
                    <a:pt x="27" y="145"/>
                    <a:pt x="12" y="146"/>
                    <a:pt x="0" y="148"/>
                  </a:cubicBezTo>
                  <a:cubicBezTo>
                    <a:pt x="0" y="150"/>
                    <a:pt x="0" y="152"/>
                    <a:pt x="0" y="154"/>
                  </a:cubicBezTo>
                  <a:cubicBezTo>
                    <a:pt x="0" y="407"/>
                    <a:pt x="205" y="613"/>
                    <a:pt x="459" y="613"/>
                  </a:cubicBezTo>
                  <a:cubicBezTo>
                    <a:pt x="712" y="613"/>
                    <a:pt x="918" y="407"/>
                    <a:pt x="918" y="154"/>
                  </a:cubicBezTo>
                  <a:cubicBezTo>
                    <a:pt x="918" y="154"/>
                    <a:pt x="918" y="153"/>
                    <a:pt x="918" y="153"/>
                  </a:cubicBezTo>
                  <a:cubicBezTo>
                    <a:pt x="901" y="158"/>
                    <a:pt x="873" y="163"/>
                    <a:pt x="841" y="163"/>
                  </a:cubicBezTo>
                  <a:cubicBezTo>
                    <a:pt x="797" y="163"/>
                    <a:pt x="761" y="153"/>
                    <a:pt x="761" y="153"/>
                  </a:cubicBezTo>
                  <a:close/>
                </a:path>
              </a:pathLst>
            </a:custGeom>
            <a:solidFill>
              <a:schemeClr val="accent2"/>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540000" rIns="0" bIns="0" anchor="ctr">
              <a:normAutofit/>
            </a:bodyPr>
            <a:lstStyle/>
            <a:p>
              <a:pPr algn="ctr" fontAlgn="auto">
                <a:lnSpc>
                  <a:spcPct val="120000"/>
                </a:lnSpc>
                <a:spcBef>
                  <a:spcPts val="441"/>
                </a:spcBef>
                <a:spcAft>
                  <a:spcPts val="441"/>
                </a:spcAft>
                <a:defRPr/>
              </a:pPr>
              <a:r>
                <a:rPr lang="en-US" altLang="zh-CN" sz="2025" dirty="0" smtClean="0">
                  <a:solidFill>
                    <a:srgbClr val="FFFFFF"/>
                  </a:solidFill>
                  <a:latin typeface="Times New Roman" pitchFamily="18" charset="0"/>
                  <a:cs typeface="Times New Roman" pitchFamily="18" charset="0"/>
                </a:rPr>
                <a:t>API</a:t>
              </a:r>
              <a:endParaRPr lang="en-US" altLang="zh-CN" sz="2025" dirty="0">
                <a:solidFill>
                  <a:srgbClr val="FFFFFF"/>
                </a:solidFill>
                <a:latin typeface="Times New Roman" pitchFamily="18" charset="0"/>
                <a:cs typeface="Times New Roman" pitchFamily="18" charset="0"/>
              </a:endParaRPr>
            </a:p>
          </p:txBody>
        </p:sp>
        <p:sp>
          <p:nvSpPr>
            <p:cNvPr id="46" name="MH_SubTitle_1"/>
            <p:cNvSpPr>
              <a:spLocks/>
            </p:cNvSpPr>
            <p:nvPr>
              <p:custDataLst>
                <p:tags r:id="rId5"/>
              </p:custDataLst>
            </p:nvPr>
          </p:nvSpPr>
          <p:spPr bwMode="gray">
            <a:xfrm>
              <a:off x="3690674" y="2717800"/>
              <a:ext cx="2383631" cy="1466850"/>
            </a:xfrm>
            <a:custGeom>
              <a:avLst/>
              <a:gdLst>
                <a:gd name="T0" fmla="*/ 15205 w 918"/>
                <a:gd name="T1" fmla="*/ 0 h 612"/>
                <a:gd name="T2" fmla="*/ 0 w 918"/>
                <a:gd name="T3" fmla="*/ 14909 h 612"/>
                <a:gd name="T4" fmla="*/ 1428 w 918"/>
                <a:gd name="T5" fmla="*/ 14812 h 612"/>
                <a:gd name="T6" fmla="*/ 4012 w 918"/>
                <a:gd name="T7" fmla="*/ 15112 h 612"/>
                <a:gd name="T8" fmla="*/ 4085 w 918"/>
                <a:gd name="T9" fmla="*/ 15144 h 612"/>
                <a:gd name="T10" fmla="*/ 5100 w 918"/>
                <a:gd name="T11" fmla="*/ 16204 h 612"/>
                <a:gd name="T12" fmla="*/ 4868 w 918"/>
                <a:gd name="T13" fmla="*/ 17154 h 612"/>
                <a:gd name="T14" fmla="*/ 4641 w 918"/>
                <a:gd name="T15" fmla="*/ 18105 h 612"/>
                <a:gd name="T16" fmla="*/ 6735 w 918"/>
                <a:gd name="T17" fmla="*/ 20149 h 612"/>
                <a:gd name="T18" fmla="*/ 8792 w 918"/>
                <a:gd name="T19" fmla="*/ 18105 h 612"/>
                <a:gd name="T20" fmla="*/ 8556 w 918"/>
                <a:gd name="T21" fmla="*/ 17154 h 612"/>
                <a:gd name="T22" fmla="*/ 8325 w 918"/>
                <a:gd name="T23" fmla="*/ 16204 h 612"/>
                <a:gd name="T24" fmla="*/ 9348 w 918"/>
                <a:gd name="T25" fmla="*/ 15112 h 612"/>
                <a:gd name="T26" fmla="*/ 9380 w 918"/>
                <a:gd name="T27" fmla="*/ 15112 h 612"/>
                <a:gd name="T28" fmla="*/ 11996 w 918"/>
                <a:gd name="T29" fmla="*/ 14780 h 612"/>
                <a:gd name="T30" fmla="*/ 14617 w 918"/>
                <a:gd name="T31" fmla="*/ 15112 h 612"/>
                <a:gd name="T32" fmla="*/ 14649 w 918"/>
                <a:gd name="T33" fmla="*/ 15112 h 612"/>
                <a:gd name="T34" fmla="*/ 17298 w 918"/>
                <a:gd name="T35" fmla="*/ 15440 h 612"/>
                <a:gd name="T36" fmla="*/ 19932 w 918"/>
                <a:gd name="T37" fmla="*/ 15080 h 612"/>
                <a:gd name="T38" fmla="*/ 19964 w 918"/>
                <a:gd name="T39" fmla="*/ 15080 h 612"/>
                <a:gd name="T40" fmla="*/ 20982 w 918"/>
                <a:gd name="T41" fmla="*/ 14032 h 612"/>
                <a:gd name="T42" fmla="*/ 20754 w 918"/>
                <a:gd name="T43" fmla="*/ 13076 h 612"/>
                <a:gd name="T44" fmla="*/ 20496 w 918"/>
                <a:gd name="T45" fmla="*/ 12109 h 612"/>
                <a:gd name="T46" fmla="*/ 22577 w 918"/>
                <a:gd name="T47" fmla="*/ 10033 h 612"/>
                <a:gd name="T48" fmla="*/ 24637 w 918"/>
                <a:gd name="T49" fmla="*/ 12077 h 612"/>
                <a:gd name="T50" fmla="*/ 24389 w 918"/>
                <a:gd name="T51" fmla="*/ 13044 h 612"/>
                <a:gd name="T52" fmla="*/ 24162 w 918"/>
                <a:gd name="T53" fmla="*/ 14032 h 612"/>
                <a:gd name="T54" fmla="*/ 24162 w 918"/>
                <a:gd name="T55" fmla="*/ 14064 h 612"/>
                <a:gd name="T56" fmla="*/ 24194 w 918"/>
                <a:gd name="T57" fmla="*/ 14096 h 612"/>
                <a:gd name="T58" fmla="*/ 24194 w 918"/>
                <a:gd name="T59" fmla="*/ 14096 h 612"/>
                <a:gd name="T60" fmla="*/ 24194 w 918"/>
                <a:gd name="T61" fmla="*/ 14161 h 612"/>
                <a:gd name="T62" fmla="*/ 24228 w 918"/>
                <a:gd name="T63" fmla="*/ 14161 h 612"/>
                <a:gd name="T64" fmla="*/ 24228 w 918"/>
                <a:gd name="T65" fmla="*/ 14225 h 612"/>
                <a:gd name="T66" fmla="*/ 24228 w 918"/>
                <a:gd name="T67" fmla="*/ 14225 h 612"/>
                <a:gd name="T68" fmla="*/ 24261 w 918"/>
                <a:gd name="T69" fmla="*/ 14289 h 612"/>
                <a:gd name="T70" fmla="*/ 24261 w 918"/>
                <a:gd name="T71" fmla="*/ 14289 h 612"/>
                <a:gd name="T72" fmla="*/ 25137 w 918"/>
                <a:gd name="T73" fmla="*/ 15048 h 612"/>
                <a:gd name="T74" fmla="*/ 25137 w 918"/>
                <a:gd name="T75" fmla="*/ 15048 h 612"/>
                <a:gd name="T76" fmla="*/ 25233 w 918"/>
                <a:gd name="T77" fmla="*/ 15080 h 612"/>
                <a:gd name="T78" fmla="*/ 25233 w 918"/>
                <a:gd name="T79" fmla="*/ 15080 h 612"/>
                <a:gd name="T80" fmla="*/ 27878 w 918"/>
                <a:gd name="T81" fmla="*/ 15408 h 612"/>
                <a:gd name="T82" fmla="*/ 30430 w 918"/>
                <a:gd name="T83" fmla="*/ 15080 h 612"/>
                <a:gd name="T84" fmla="*/ 15205 w 918"/>
                <a:gd name="T85" fmla="*/ 0 h 6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18" h="612">
                  <a:moveTo>
                    <a:pt x="459" y="0"/>
                  </a:moveTo>
                  <a:cubicBezTo>
                    <a:pt x="207" y="0"/>
                    <a:pt x="3" y="202"/>
                    <a:pt x="0" y="453"/>
                  </a:cubicBezTo>
                  <a:cubicBezTo>
                    <a:pt x="12" y="451"/>
                    <a:pt x="27" y="450"/>
                    <a:pt x="43" y="450"/>
                  </a:cubicBezTo>
                  <a:cubicBezTo>
                    <a:pt x="82" y="449"/>
                    <a:pt x="115" y="458"/>
                    <a:pt x="121" y="459"/>
                  </a:cubicBezTo>
                  <a:cubicBezTo>
                    <a:pt x="122" y="460"/>
                    <a:pt x="123" y="460"/>
                    <a:pt x="123" y="460"/>
                  </a:cubicBezTo>
                  <a:cubicBezTo>
                    <a:pt x="144" y="466"/>
                    <a:pt x="153" y="485"/>
                    <a:pt x="154" y="492"/>
                  </a:cubicBezTo>
                  <a:cubicBezTo>
                    <a:pt x="157" y="503"/>
                    <a:pt x="150" y="516"/>
                    <a:pt x="147" y="521"/>
                  </a:cubicBezTo>
                  <a:cubicBezTo>
                    <a:pt x="143" y="530"/>
                    <a:pt x="140" y="540"/>
                    <a:pt x="140" y="550"/>
                  </a:cubicBezTo>
                  <a:cubicBezTo>
                    <a:pt x="140" y="584"/>
                    <a:pt x="168" y="612"/>
                    <a:pt x="203" y="612"/>
                  </a:cubicBezTo>
                  <a:cubicBezTo>
                    <a:pt x="237" y="612"/>
                    <a:pt x="265" y="584"/>
                    <a:pt x="265" y="550"/>
                  </a:cubicBezTo>
                  <a:cubicBezTo>
                    <a:pt x="265" y="539"/>
                    <a:pt x="262" y="529"/>
                    <a:pt x="258" y="521"/>
                  </a:cubicBezTo>
                  <a:cubicBezTo>
                    <a:pt x="255" y="516"/>
                    <a:pt x="249" y="503"/>
                    <a:pt x="251" y="492"/>
                  </a:cubicBezTo>
                  <a:cubicBezTo>
                    <a:pt x="252" y="485"/>
                    <a:pt x="261" y="466"/>
                    <a:pt x="282" y="459"/>
                  </a:cubicBezTo>
                  <a:cubicBezTo>
                    <a:pt x="282" y="459"/>
                    <a:pt x="283" y="459"/>
                    <a:pt x="283" y="459"/>
                  </a:cubicBezTo>
                  <a:cubicBezTo>
                    <a:pt x="289" y="457"/>
                    <a:pt x="322" y="449"/>
                    <a:pt x="362" y="449"/>
                  </a:cubicBezTo>
                  <a:cubicBezTo>
                    <a:pt x="403" y="448"/>
                    <a:pt x="436" y="457"/>
                    <a:pt x="441" y="459"/>
                  </a:cubicBezTo>
                  <a:cubicBezTo>
                    <a:pt x="442" y="459"/>
                    <a:pt x="442" y="459"/>
                    <a:pt x="442" y="459"/>
                  </a:cubicBezTo>
                  <a:cubicBezTo>
                    <a:pt x="442" y="459"/>
                    <a:pt x="478" y="469"/>
                    <a:pt x="522" y="469"/>
                  </a:cubicBezTo>
                  <a:cubicBezTo>
                    <a:pt x="566" y="469"/>
                    <a:pt x="601" y="458"/>
                    <a:pt x="601" y="458"/>
                  </a:cubicBezTo>
                  <a:cubicBezTo>
                    <a:pt x="602" y="458"/>
                    <a:pt x="602" y="458"/>
                    <a:pt x="602" y="458"/>
                  </a:cubicBezTo>
                  <a:cubicBezTo>
                    <a:pt x="623" y="451"/>
                    <a:pt x="632" y="432"/>
                    <a:pt x="633" y="426"/>
                  </a:cubicBezTo>
                  <a:cubicBezTo>
                    <a:pt x="635" y="414"/>
                    <a:pt x="628" y="401"/>
                    <a:pt x="626" y="397"/>
                  </a:cubicBezTo>
                  <a:cubicBezTo>
                    <a:pt x="621" y="388"/>
                    <a:pt x="618" y="378"/>
                    <a:pt x="618" y="368"/>
                  </a:cubicBezTo>
                  <a:cubicBezTo>
                    <a:pt x="618" y="333"/>
                    <a:pt x="646" y="305"/>
                    <a:pt x="681" y="305"/>
                  </a:cubicBezTo>
                  <a:cubicBezTo>
                    <a:pt x="715" y="305"/>
                    <a:pt x="743" y="333"/>
                    <a:pt x="743" y="367"/>
                  </a:cubicBezTo>
                  <a:cubicBezTo>
                    <a:pt x="743" y="378"/>
                    <a:pt x="741" y="388"/>
                    <a:pt x="736" y="396"/>
                  </a:cubicBezTo>
                  <a:cubicBezTo>
                    <a:pt x="734" y="401"/>
                    <a:pt x="727" y="414"/>
                    <a:pt x="729" y="426"/>
                  </a:cubicBezTo>
                  <a:cubicBezTo>
                    <a:pt x="729" y="426"/>
                    <a:pt x="729" y="426"/>
                    <a:pt x="729" y="427"/>
                  </a:cubicBezTo>
                  <a:cubicBezTo>
                    <a:pt x="730" y="427"/>
                    <a:pt x="730" y="427"/>
                    <a:pt x="730" y="428"/>
                  </a:cubicBezTo>
                  <a:cubicBezTo>
                    <a:pt x="730" y="428"/>
                    <a:pt x="730" y="428"/>
                    <a:pt x="730" y="428"/>
                  </a:cubicBezTo>
                  <a:cubicBezTo>
                    <a:pt x="730" y="429"/>
                    <a:pt x="730" y="429"/>
                    <a:pt x="730" y="430"/>
                  </a:cubicBezTo>
                  <a:cubicBezTo>
                    <a:pt x="730" y="430"/>
                    <a:pt x="731" y="430"/>
                    <a:pt x="731" y="430"/>
                  </a:cubicBezTo>
                  <a:cubicBezTo>
                    <a:pt x="731" y="431"/>
                    <a:pt x="731" y="431"/>
                    <a:pt x="731" y="432"/>
                  </a:cubicBezTo>
                  <a:cubicBezTo>
                    <a:pt x="731" y="432"/>
                    <a:pt x="731" y="432"/>
                    <a:pt x="731" y="432"/>
                  </a:cubicBezTo>
                  <a:cubicBezTo>
                    <a:pt x="732" y="433"/>
                    <a:pt x="732" y="433"/>
                    <a:pt x="732" y="434"/>
                  </a:cubicBezTo>
                  <a:cubicBezTo>
                    <a:pt x="732" y="434"/>
                    <a:pt x="732" y="434"/>
                    <a:pt x="732" y="434"/>
                  </a:cubicBezTo>
                  <a:cubicBezTo>
                    <a:pt x="737" y="442"/>
                    <a:pt x="745" y="452"/>
                    <a:pt x="758" y="457"/>
                  </a:cubicBezTo>
                  <a:cubicBezTo>
                    <a:pt x="758" y="457"/>
                    <a:pt x="758" y="457"/>
                    <a:pt x="758" y="457"/>
                  </a:cubicBezTo>
                  <a:cubicBezTo>
                    <a:pt x="758" y="457"/>
                    <a:pt x="761" y="458"/>
                    <a:pt x="761" y="458"/>
                  </a:cubicBezTo>
                  <a:cubicBezTo>
                    <a:pt x="761" y="458"/>
                    <a:pt x="761" y="458"/>
                    <a:pt x="761" y="458"/>
                  </a:cubicBezTo>
                  <a:cubicBezTo>
                    <a:pt x="761" y="458"/>
                    <a:pt x="797" y="468"/>
                    <a:pt x="841" y="468"/>
                  </a:cubicBezTo>
                  <a:cubicBezTo>
                    <a:pt x="873" y="468"/>
                    <a:pt x="901" y="463"/>
                    <a:pt x="918" y="458"/>
                  </a:cubicBezTo>
                  <a:cubicBezTo>
                    <a:pt x="917" y="205"/>
                    <a:pt x="712" y="0"/>
                    <a:pt x="459" y="0"/>
                  </a:cubicBezTo>
                  <a:close/>
                </a:path>
              </a:pathLst>
            </a:custGeom>
            <a:solidFill>
              <a:schemeClr val="accent1"/>
            </a:solidFill>
            <a:ln w="254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540000" anchor="ctr">
              <a:normAutofit/>
            </a:bodyPr>
            <a:lstStyle/>
            <a:p>
              <a:pPr algn="ctr" fontAlgn="auto">
                <a:lnSpc>
                  <a:spcPct val="120000"/>
                </a:lnSpc>
                <a:spcBef>
                  <a:spcPts val="441"/>
                </a:spcBef>
                <a:spcAft>
                  <a:spcPts val="441"/>
                </a:spcAft>
                <a:defRPr/>
              </a:pPr>
              <a:r>
                <a:rPr lang="en-US" altLang="zh-CN" sz="2025" dirty="0" smtClean="0">
                  <a:solidFill>
                    <a:srgbClr val="FFFFFF"/>
                  </a:solidFill>
                  <a:latin typeface="Times New Roman" pitchFamily="18" charset="0"/>
                  <a:cs typeface="Times New Roman" pitchFamily="18" charset="0"/>
                </a:rPr>
                <a:t>Algorithm</a:t>
              </a:r>
            </a:p>
          </p:txBody>
        </p:sp>
        <p:cxnSp>
          <p:nvCxnSpPr>
            <p:cNvPr id="47" name="MH_Other_1"/>
            <p:cNvCxnSpPr/>
            <p:nvPr>
              <p:custDataLst>
                <p:tags r:id="rId6"/>
              </p:custDataLst>
            </p:nvPr>
          </p:nvCxnSpPr>
          <p:spPr>
            <a:xfrm>
              <a:off x="5173134" y="2887663"/>
              <a:ext cx="901171" cy="0"/>
            </a:xfrm>
            <a:prstGeom prst="line">
              <a:avLst/>
            </a:prstGeom>
            <a:ln>
              <a:solidFill>
                <a:srgbClr val="BCBCBC"/>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8" name="MH_Other_2"/>
            <p:cNvCxnSpPr/>
            <p:nvPr>
              <p:custDataLst>
                <p:tags r:id="rId7"/>
              </p:custDataLst>
            </p:nvPr>
          </p:nvCxnSpPr>
          <p:spPr>
            <a:xfrm>
              <a:off x="3690674" y="4775200"/>
              <a:ext cx="854736" cy="0"/>
            </a:xfrm>
            <a:prstGeom prst="line">
              <a:avLst/>
            </a:prstGeom>
            <a:ln>
              <a:solidFill>
                <a:srgbClr val="BCBCBC"/>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MH_Text_1"/>
            <p:cNvSpPr>
              <a:spLocks noChangeArrowheads="1"/>
            </p:cNvSpPr>
            <p:nvPr>
              <p:custDataLst>
                <p:tags r:id="rId8"/>
              </p:custDataLst>
            </p:nvPr>
          </p:nvSpPr>
          <p:spPr bwMode="auto">
            <a:xfrm>
              <a:off x="6177136" y="2717800"/>
              <a:ext cx="2436945"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eaLnBrk="1" hangingPunct="1">
                <a:lnSpc>
                  <a:spcPct val="130000"/>
                </a:lnSpc>
                <a:defRPr/>
              </a:pPr>
              <a:r>
                <a:rPr lang="en-US" altLang="zh-CN" sz="1600" dirty="0" smtClean="0">
                  <a:latin typeface="Times New Roman" pitchFamily="18" charset="0"/>
                  <a:ea typeface="+mn-ea"/>
                  <a:cs typeface="Times New Roman" pitchFamily="18" charset="0"/>
                </a:rPr>
                <a:t>Wang Xiaoxue in charge of the algorithm design </a:t>
              </a:r>
              <a:r>
                <a:rPr lang="en-US" altLang="zh-CN" dirty="0">
                  <a:latin typeface="Times New Roman" pitchFamily="18" charset="0"/>
                  <a:ea typeface="+mn-ea"/>
                  <a:cs typeface="Times New Roman" pitchFamily="18" charset="0"/>
                </a:rPr>
                <a:t>and Implementation</a:t>
              </a:r>
              <a:endParaRPr lang="zh-CN" altLang="en-US" sz="1600" dirty="0" smtClean="0">
                <a:latin typeface="Times New Roman" pitchFamily="18" charset="0"/>
                <a:ea typeface="+mn-ea"/>
                <a:cs typeface="Times New Roman" pitchFamily="18" charset="0"/>
              </a:endParaRPr>
            </a:p>
          </p:txBody>
        </p:sp>
        <p:sp>
          <p:nvSpPr>
            <p:cNvPr id="50" name="MH_Text_2"/>
            <p:cNvSpPr>
              <a:spLocks noChangeArrowheads="1"/>
            </p:cNvSpPr>
            <p:nvPr>
              <p:custDataLst>
                <p:tags r:id="rId9"/>
              </p:custDataLst>
            </p:nvPr>
          </p:nvSpPr>
          <p:spPr bwMode="auto">
            <a:xfrm>
              <a:off x="1147904" y="4567238"/>
              <a:ext cx="2436944"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just" eaLnBrk="1" hangingPunct="1">
                <a:lnSpc>
                  <a:spcPct val="130000"/>
                </a:lnSpc>
                <a:defRPr/>
              </a:pPr>
              <a:r>
                <a:rPr lang="en-US" altLang="zh-CN" sz="1600" dirty="0" smtClean="0">
                  <a:latin typeface="Times New Roman" pitchFamily="18" charset="0"/>
                  <a:ea typeface="+mn-ea"/>
                  <a:cs typeface="Times New Roman" pitchFamily="18" charset="0"/>
                </a:rPr>
                <a:t>I am in charge of the API with Unity 3D and core algorithm.</a:t>
              </a:r>
            </a:p>
          </p:txBody>
        </p:sp>
      </p:grpSp>
    </p:spTree>
    <p:custDataLst>
      <p:tags r:id="rId1"/>
    </p:custDataLst>
    <p:extLst>
      <p:ext uri="{BB962C8B-B14F-4D97-AF65-F5344CB8AC3E}">
        <p14:creationId xmlns:p14="http://schemas.microsoft.com/office/powerpoint/2010/main" val="27104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0">
                                            <p:bg/>
                                          </p:spTgt>
                                        </p:tgtEl>
                                        <p:attrNameLst>
                                          <p:attrName>style.visibility</p:attrName>
                                        </p:attrNameLst>
                                      </p:cBhvr>
                                      <p:to>
                                        <p:strVal val="visible"/>
                                      </p:to>
                                    </p:set>
                                    <p:animEffect transition="in" filter="fade">
                                      <p:cBhvr>
                                        <p:cTn id="7" dur="500"/>
                                        <p:tgtEl>
                                          <p:spTgt spid="40">
                                            <p:bg/>
                                          </p:spTgt>
                                        </p:tgtEl>
                                      </p:cBhvr>
                                    </p:animEffect>
                                    <p:anim calcmode="lin" valueType="num">
                                      <p:cBhvr>
                                        <p:cTn id="8" dur="500" fill="hold"/>
                                        <p:tgtEl>
                                          <p:spTgt spid="40">
                                            <p:bg/>
                                          </p:spTgt>
                                        </p:tgtEl>
                                        <p:attrNameLst>
                                          <p:attrName>ppt_x</p:attrName>
                                        </p:attrNameLst>
                                      </p:cBhvr>
                                      <p:tavLst>
                                        <p:tav tm="0">
                                          <p:val>
                                            <p:strVal val="#ppt_x"/>
                                          </p:val>
                                        </p:tav>
                                        <p:tav tm="100000">
                                          <p:val>
                                            <p:strVal val="#ppt_x"/>
                                          </p:val>
                                        </p:tav>
                                      </p:tavLst>
                                    </p:anim>
                                    <p:anim calcmode="lin" valueType="num">
                                      <p:cBhvr>
                                        <p:cTn id="9" dur="500" fill="hold"/>
                                        <p:tgtEl>
                                          <p:spTgt spid="40">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250"/>
                                  </p:stCondLst>
                                  <p:childTnLst>
                                    <p:set>
                                      <p:cBhvr>
                                        <p:cTn id="13" dur="1" fill="hold">
                                          <p:stCondLst>
                                            <p:cond delay="0"/>
                                          </p:stCondLst>
                                        </p:cTn>
                                        <p:tgtEl>
                                          <p:spTgt spid="40">
                                            <p:txEl>
                                              <p:pRg st="0" end="0"/>
                                            </p:txEl>
                                          </p:spTgt>
                                        </p:tgtEl>
                                        <p:attrNameLst>
                                          <p:attrName>style.visibility</p:attrName>
                                        </p:attrNameLst>
                                      </p:cBhvr>
                                      <p:to>
                                        <p:strVal val="visible"/>
                                      </p:to>
                                    </p:set>
                                    <p:animEffect transition="in" filter="fade">
                                      <p:cBhvr>
                                        <p:cTn id="14" dur="500"/>
                                        <p:tgtEl>
                                          <p:spTgt spid="40">
                                            <p:txEl>
                                              <p:pRg st="0" end="0"/>
                                            </p:txEl>
                                          </p:spTgt>
                                        </p:tgtEl>
                                      </p:cBhvr>
                                    </p:animEffect>
                                    <p:anim calcmode="lin" valueType="num">
                                      <p:cBhvr>
                                        <p:cTn id="1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heel(1)">
                                      <p:cBhvr>
                                        <p:cTn id="21" dur="10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50"/>
                                  </p:stCondLst>
                                  <p:childTnLst>
                                    <p:set>
                                      <p:cBhvr>
                                        <p:cTn id="25" dur="1" fill="hold">
                                          <p:stCondLst>
                                            <p:cond delay="0"/>
                                          </p:stCondLst>
                                        </p:cTn>
                                        <p:tgtEl>
                                          <p:spTgt spid="40">
                                            <p:txEl>
                                              <p:pRg st="1" end="1"/>
                                            </p:txEl>
                                          </p:spTgt>
                                        </p:tgtEl>
                                        <p:attrNameLst>
                                          <p:attrName>style.visibility</p:attrName>
                                        </p:attrNameLst>
                                      </p:cBhvr>
                                      <p:to>
                                        <p:strVal val="visible"/>
                                      </p:to>
                                    </p:set>
                                    <p:animEffect transition="in" filter="fade">
                                      <p:cBhvr>
                                        <p:cTn id="26" dur="500"/>
                                        <p:tgtEl>
                                          <p:spTgt spid="40">
                                            <p:txEl>
                                              <p:pRg st="1" end="1"/>
                                            </p:txEl>
                                          </p:spTgt>
                                        </p:tgtEl>
                                      </p:cBhvr>
                                    </p:animEffect>
                                    <p:anim calcmode="lin" valueType="num">
                                      <p:cBhvr>
                                        <p:cTn id="27" dur="5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28" dur="500" fill="hold"/>
                                        <p:tgtEl>
                                          <p:spTgt spid="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50"/>
                                  </p:stCondLst>
                                  <p:childTnLst>
                                    <p:set>
                                      <p:cBhvr>
                                        <p:cTn id="32" dur="1" fill="hold">
                                          <p:stCondLst>
                                            <p:cond delay="0"/>
                                          </p:stCondLst>
                                        </p:cTn>
                                        <p:tgtEl>
                                          <p:spTgt spid="40">
                                            <p:txEl>
                                              <p:pRg st="2" end="2"/>
                                            </p:txEl>
                                          </p:spTgt>
                                        </p:tgtEl>
                                        <p:attrNameLst>
                                          <p:attrName>style.visibility</p:attrName>
                                        </p:attrNameLst>
                                      </p:cBhvr>
                                      <p:to>
                                        <p:strVal val="visible"/>
                                      </p:to>
                                    </p:set>
                                    <p:animEffect transition="in" filter="fade">
                                      <p:cBhvr>
                                        <p:cTn id="33" dur="500"/>
                                        <p:tgtEl>
                                          <p:spTgt spid="40">
                                            <p:txEl>
                                              <p:pRg st="2" end="2"/>
                                            </p:txEl>
                                          </p:spTgt>
                                        </p:tgtEl>
                                      </p:cBhvr>
                                    </p:animEffect>
                                    <p:anim calcmode="lin" valueType="num">
                                      <p:cBhvr>
                                        <p:cTn id="34" dur="5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rgbClr val="FF0000"/>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24579731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MH_Other_1"/>
          <p:cNvCxnSpPr/>
          <p:nvPr>
            <p:custDataLst>
              <p:tags r:id="rId2"/>
            </p:custDataLst>
          </p:nvPr>
        </p:nvCxnSpPr>
        <p:spPr>
          <a:xfrm>
            <a:off x="7427781" y="2428875"/>
            <a:ext cx="1257167"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MH_Other_2"/>
          <p:cNvCxnSpPr/>
          <p:nvPr>
            <p:custDataLst>
              <p:tags r:id="rId3"/>
            </p:custDataLst>
          </p:nvPr>
        </p:nvCxnSpPr>
        <p:spPr>
          <a:xfrm>
            <a:off x="7439819" y="2424114"/>
            <a:ext cx="0" cy="1023937"/>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MH_Other_3"/>
          <p:cNvCxnSpPr/>
          <p:nvPr>
            <p:custDataLst>
              <p:tags r:id="rId4"/>
            </p:custDataLst>
          </p:nvPr>
        </p:nvCxnSpPr>
        <p:spPr>
          <a:xfrm>
            <a:off x="6194690" y="3452813"/>
            <a:ext cx="125716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MH_Other_4"/>
          <p:cNvCxnSpPr/>
          <p:nvPr>
            <p:custDataLst>
              <p:tags r:id="rId5"/>
            </p:custDataLst>
          </p:nvPr>
        </p:nvCxnSpPr>
        <p:spPr>
          <a:xfrm>
            <a:off x="6206729" y="3448050"/>
            <a:ext cx="0" cy="102393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MH_Other_5"/>
          <p:cNvCxnSpPr/>
          <p:nvPr>
            <p:custDataLst>
              <p:tags r:id="rId6"/>
            </p:custDataLst>
          </p:nvPr>
        </p:nvCxnSpPr>
        <p:spPr>
          <a:xfrm>
            <a:off x="4965039" y="4471988"/>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MH_Other_6"/>
          <p:cNvCxnSpPr/>
          <p:nvPr>
            <p:custDataLst>
              <p:tags r:id="rId7"/>
            </p:custDataLst>
          </p:nvPr>
        </p:nvCxnSpPr>
        <p:spPr>
          <a:xfrm>
            <a:off x="4977077" y="4471989"/>
            <a:ext cx="0" cy="1025525"/>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MH_Other_7"/>
          <p:cNvCxnSpPr/>
          <p:nvPr>
            <p:custDataLst>
              <p:tags r:id="rId8"/>
            </p:custDataLst>
          </p:nvPr>
        </p:nvCxnSpPr>
        <p:spPr>
          <a:xfrm>
            <a:off x="3735387" y="5497513"/>
            <a:ext cx="1258888" cy="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MH_Other_8"/>
          <p:cNvCxnSpPr/>
          <p:nvPr>
            <p:custDataLst>
              <p:tags r:id="rId9"/>
            </p:custDataLst>
          </p:nvPr>
        </p:nvCxnSpPr>
        <p:spPr>
          <a:xfrm>
            <a:off x="3752585" y="5492751"/>
            <a:ext cx="0" cy="684213"/>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MH_Other_9"/>
          <p:cNvSpPr/>
          <p:nvPr>
            <p:custDataLst>
              <p:tags r:id="rId10"/>
            </p:custDataLst>
          </p:nvPr>
        </p:nvSpPr>
        <p:spPr>
          <a:xfrm>
            <a:off x="7603200" y="1628775"/>
            <a:ext cx="822060" cy="757238"/>
          </a:xfrm>
          <a:prstGeom prst="ellipse">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4</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23" name="MH_Other_10"/>
          <p:cNvCxnSpPr/>
          <p:nvPr>
            <p:custDataLst>
              <p:tags r:id="rId11"/>
            </p:custDataLst>
          </p:nvPr>
        </p:nvCxnSpPr>
        <p:spPr>
          <a:xfrm>
            <a:off x="1540933" y="2168525"/>
            <a:ext cx="6062266" cy="0"/>
          </a:xfrm>
          <a:prstGeom prst="straightConnector1">
            <a:avLst/>
          </a:prstGeom>
          <a:ln w="15875">
            <a:solidFill>
              <a:srgbClr val="FF0000"/>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 name="MH_Other_11"/>
          <p:cNvSpPr/>
          <p:nvPr>
            <p:custDataLst>
              <p:tags r:id="rId12"/>
            </p:custDataLst>
          </p:nvPr>
        </p:nvSpPr>
        <p:spPr>
          <a:xfrm>
            <a:off x="6413104" y="2652714"/>
            <a:ext cx="82034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3</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33" name="MH_Other_12"/>
          <p:cNvCxnSpPr/>
          <p:nvPr>
            <p:custDataLst>
              <p:tags r:id="rId13"/>
            </p:custDataLst>
          </p:nvPr>
        </p:nvCxnSpPr>
        <p:spPr>
          <a:xfrm>
            <a:off x="1540934" y="3173413"/>
            <a:ext cx="4872170" cy="1905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7" name="MH_Other_13"/>
          <p:cNvSpPr/>
          <p:nvPr>
            <p:custDataLst>
              <p:tags r:id="rId14"/>
            </p:custDataLst>
          </p:nvPr>
        </p:nvSpPr>
        <p:spPr>
          <a:xfrm>
            <a:off x="5174854" y="3668714"/>
            <a:ext cx="822060"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2</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0" name="MH_Other_14"/>
          <p:cNvCxnSpPr/>
          <p:nvPr>
            <p:custDataLst>
              <p:tags r:id="rId15"/>
            </p:custDataLst>
          </p:nvPr>
        </p:nvCxnSpPr>
        <p:spPr>
          <a:xfrm>
            <a:off x="1540934" y="4181475"/>
            <a:ext cx="3633920" cy="26988"/>
          </a:xfrm>
          <a:prstGeom prst="straightConnector1">
            <a:avLst/>
          </a:prstGeom>
          <a:ln w="15875">
            <a:solidFill>
              <a:schemeClr val="accent5">
                <a:lumMod val="50000"/>
              </a:schemeClr>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MH_Other_15"/>
          <p:cNvSpPr/>
          <p:nvPr>
            <p:custDataLst>
              <p:tags r:id="rId16"/>
            </p:custDataLst>
          </p:nvPr>
        </p:nvSpPr>
        <p:spPr>
          <a:xfrm>
            <a:off x="3938323" y="4697414"/>
            <a:ext cx="820341" cy="757237"/>
          </a:xfrm>
          <a:prstGeom prst="ellipse">
            <a:avLst/>
          </a:prstGeom>
          <a:solidFill>
            <a:srgbClr val="FFFFFF"/>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dirty="0" smtClean="0">
                <a:solidFill>
                  <a:srgbClr val="4F4F4F"/>
                </a:solidFill>
                <a:latin typeface="Impact" panose="020B0806030902050204" pitchFamily="34" charset="0"/>
                <a:ea typeface="Arial Unicode MS" panose="020B0604020202020204" pitchFamily="34" charset="-122"/>
                <a:cs typeface="Arial Unicode MS" panose="020B0604020202020204" pitchFamily="34" charset="-122"/>
              </a:rPr>
              <a:t>1</a:t>
            </a:r>
            <a:endParaRPr lang="zh-CN" altLang="en-US" sz="3200" dirty="0">
              <a:solidFill>
                <a:srgbClr val="4F4F4F"/>
              </a:solidFill>
              <a:latin typeface="Impact" panose="020B0806030902050204" pitchFamily="34" charset="0"/>
              <a:ea typeface="Arial Unicode MS" panose="020B0604020202020204" pitchFamily="34" charset="-122"/>
              <a:cs typeface="Arial Unicode MS" panose="020B0604020202020204" pitchFamily="34" charset="-122"/>
            </a:endParaRPr>
          </a:p>
        </p:txBody>
      </p:sp>
      <p:cxnSp>
        <p:nvCxnSpPr>
          <p:cNvPr id="47" name="MH_Other_16"/>
          <p:cNvCxnSpPr/>
          <p:nvPr>
            <p:custDataLst>
              <p:tags r:id="rId17"/>
            </p:custDataLst>
          </p:nvPr>
        </p:nvCxnSpPr>
        <p:spPr>
          <a:xfrm>
            <a:off x="1518577" y="5245100"/>
            <a:ext cx="2419746" cy="0"/>
          </a:xfrm>
          <a:prstGeom prst="straightConnector1">
            <a:avLst/>
          </a:prstGeom>
          <a:ln w="15875">
            <a:solidFill>
              <a:schemeClr val="accent5">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3090" name="MH_PageTitle"/>
          <p:cNvSpPr>
            <a:spLocks noGrp="1"/>
          </p:cNvSpPr>
          <p:nvPr>
            <p:ph type="title"/>
            <p:custDataLst>
              <p:tags r:id="rId18"/>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9" name="MH_Text_1"/>
          <p:cNvSpPr txBox="1">
            <a:spLocks noChangeArrowheads="1"/>
          </p:cNvSpPr>
          <p:nvPr>
            <p:custDataLst>
              <p:tags r:id="rId19"/>
            </p:custDataLst>
          </p:nvPr>
        </p:nvSpPr>
        <p:spPr bwMode="auto">
          <a:xfrm>
            <a:off x="2655713" y="1711325"/>
            <a:ext cx="38814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BoZ Project</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2" name="MH_Text_2"/>
          <p:cNvSpPr txBox="1">
            <a:spLocks noChangeArrowheads="1"/>
          </p:cNvSpPr>
          <p:nvPr>
            <p:custDataLst>
              <p:tags r:id="rId20"/>
            </p:custDataLst>
          </p:nvPr>
        </p:nvSpPr>
        <p:spPr bwMode="auto">
          <a:xfrm>
            <a:off x="1799374" y="2730501"/>
            <a:ext cx="4665794"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da-DK" altLang="zh-CN" sz="1600" dirty="0" smtClean="0">
                <a:solidFill>
                  <a:schemeClr val="tx1">
                    <a:lumMod val="65000"/>
                    <a:lumOff val="35000"/>
                  </a:schemeClr>
                </a:solidFill>
                <a:latin typeface="Times New Roman" pitchFamily="18" charset="0"/>
                <a:ea typeface="+mn-ea"/>
                <a:cs typeface="Times New Roman" pitchFamily="18" charset="0"/>
              </a:rPr>
              <a:t>RCN Sign &amp; Display APP </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38" name="MH_Text_3"/>
          <p:cNvSpPr txBox="1">
            <a:spLocks noChangeArrowheads="1"/>
          </p:cNvSpPr>
          <p:nvPr>
            <p:custDataLst>
              <p:tags r:id="rId21"/>
            </p:custDataLst>
          </p:nvPr>
        </p:nvSpPr>
        <p:spPr bwMode="auto">
          <a:xfrm>
            <a:off x="1396918" y="3668714"/>
            <a:ext cx="3556082" cy="53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Kinect2 Image mapping</a:t>
            </a:r>
          </a:p>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 and composition</a:t>
            </a:r>
            <a:endParaRPr lang="zh-CN" altLang="en-US" sz="1600" dirty="0" smtClean="0">
              <a:solidFill>
                <a:schemeClr val="tx1">
                  <a:lumMod val="65000"/>
                  <a:lumOff val="35000"/>
                </a:schemeClr>
              </a:solidFill>
              <a:latin typeface="Times New Roman" pitchFamily="18" charset="0"/>
              <a:ea typeface="+mn-ea"/>
              <a:cs typeface="Times New Roman" pitchFamily="18" charset="0"/>
            </a:endParaRPr>
          </a:p>
        </p:txBody>
      </p:sp>
      <p:sp>
        <p:nvSpPr>
          <p:cNvPr id="43" name="MH_Text_4"/>
          <p:cNvSpPr txBox="1">
            <a:spLocks noChangeArrowheads="1"/>
          </p:cNvSpPr>
          <p:nvPr>
            <p:custDataLst>
              <p:tags r:id="rId22"/>
            </p:custDataLst>
          </p:nvPr>
        </p:nvSpPr>
        <p:spPr bwMode="auto">
          <a:xfrm>
            <a:off x="1496616" y="4797425"/>
            <a:ext cx="2211651"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30000"/>
              </a:lnSpc>
              <a:spcBef>
                <a:spcPct val="0"/>
              </a:spcBef>
              <a:buFontTx/>
              <a:buNone/>
              <a:defRPr/>
            </a:pPr>
            <a:r>
              <a:rPr lang="en-US" altLang="zh-CN" sz="1600" dirty="0" smtClean="0">
                <a:solidFill>
                  <a:schemeClr val="tx1">
                    <a:lumMod val="65000"/>
                    <a:lumOff val="35000"/>
                  </a:schemeClr>
                </a:solidFill>
                <a:latin typeface="Times New Roman" pitchFamily="18" charset="0"/>
                <a:ea typeface="+mn-ea"/>
                <a:cs typeface="Times New Roman" pitchFamily="18" charset="0"/>
              </a:rPr>
              <a:t>Drug box recognition</a:t>
            </a:r>
          </a:p>
        </p:txBody>
      </p:sp>
    </p:spTree>
    <p:custDataLst>
      <p:tags r:id="rId1"/>
    </p:custDataLst>
    <p:extLst>
      <p:ext uri="{BB962C8B-B14F-4D97-AF65-F5344CB8AC3E}">
        <p14:creationId xmlns:p14="http://schemas.microsoft.com/office/powerpoint/2010/main" val="24579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516805"/>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dirty="0" smtClean="0">
                <a:latin typeface="Times New Roman" pitchFamily="18" charset="0"/>
                <a:ea typeface="宋体" panose="02010600030101010101" pitchFamily="2" charset="-122"/>
                <a:cs typeface="Times New Roman" pitchFamily="18" charset="0"/>
              </a:rPr>
              <a:t>Huang </a:t>
            </a:r>
            <a:r>
              <a:rPr lang="en-US" altLang="ja-JP" sz="2800" dirty="0" err="1" smtClean="0">
                <a:latin typeface="Times New Roman" pitchFamily="18" charset="0"/>
                <a:ea typeface="宋体" panose="02010600030101010101" pitchFamily="2" charset="-122"/>
                <a:cs typeface="Times New Roman" pitchFamily="18" charset="0"/>
              </a:rPr>
              <a:t>Boyuan</a:t>
            </a:r>
            <a:endParaRPr lang="en-US" altLang="ja-JP" sz="2800"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24</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graphicFrame>
        <p:nvGraphicFramePr>
          <p:cNvPr id="3" name="表格 2"/>
          <p:cNvGraphicFramePr>
            <a:graphicFrameLocks noGrp="1"/>
          </p:cNvGraphicFramePr>
          <p:nvPr>
            <p:extLst>
              <p:ext uri="{D42A27DB-BD31-4B8C-83A1-F6EECF244321}">
                <p14:modId xmlns:p14="http://schemas.microsoft.com/office/powerpoint/2010/main" val="3911611388"/>
              </p:ext>
            </p:extLst>
          </p:nvPr>
        </p:nvGraphicFramePr>
        <p:xfrm>
          <a:off x="1334570" y="2592351"/>
          <a:ext cx="6603999" cy="741680"/>
        </p:xfrm>
        <a:graphic>
          <a:graphicData uri="http://schemas.openxmlformats.org/drawingml/2006/table">
            <a:tbl>
              <a:tblPr firstRow="1" bandRow="1">
                <a:tableStyleId>{D7AC3CCA-C797-4891-BE02-D94E43425B78}</a:tableStyleId>
              </a:tblPr>
              <a:tblGrid>
                <a:gridCol w="2201333"/>
                <a:gridCol w="2201333"/>
                <a:gridCol w="2201333"/>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Bachelor’s degree</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Master’s degree</a:t>
                      </a:r>
                      <a:endParaRPr lang="zh-CN" altLang="en-US" dirty="0">
                        <a:latin typeface="Times New Roman" pitchFamily="18" charset="0"/>
                        <a:cs typeface="Times New Roman" pitchFamily="18" charset="0"/>
                      </a:endParaRPr>
                    </a:p>
                  </a:txBody>
                  <a:tcPr anchor="ctr"/>
                </a:tc>
              </a:tr>
            </a:tbl>
          </a:graphicData>
        </a:graphic>
      </p:graphicFrame>
      <p:sp>
        <p:nvSpPr>
          <p:cNvPr id="4" name="TextBox 3"/>
          <p:cNvSpPr txBox="1"/>
          <p:nvPr/>
        </p:nvSpPr>
        <p:spPr>
          <a:xfrm>
            <a:off x="783431" y="1844824"/>
            <a:ext cx="3114955" cy="461665"/>
          </a:xfrm>
          <a:prstGeom prst="rect">
            <a:avLst/>
          </a:prstGeom>
          <a:noFill/>
        </p:spPr>
        <p:txBody>
          <a:bodyPr wrap="none" rtlCol="0">
            <a:spAutoFit/>
          </a:bodyPr>
          <a:lstStyle/>
          <a:p>
            <a:r>
              <a:rPr lang="en-US" altLang="zh-CN" sz="2400" b="1" dirty="0" smtClean="0">
                <a:latin typeface="Times New Roman" pitchFamily="18" charset="0"/>
                <a:cs typeface="Times New Roman" pitchFamily="18" charset="0"/>
              </a:rPr>
              <a:t>Education experience:</a:t>
            </a:r>
            <a:endParaRPr lang="zh-CN" altLang="en-US" sz="2400" b="1" dirty="0">
              <a:latin typeface="Times New Roman" pitchFamily="18" charset="0"/>
              <a:cs typeface="Times New Roman" pitchFamily="18" charset="0"/>
            </a:endParaRPr>
          </a:p>
        </p:txBody>
      </p:sp>
      <p:graphicFrame>
        <p:nvGraphicFramePr>
          <p:cNvPr id="27" name="表格 26"/>
          <p:cNvGraphicFramePr>
            <a:graphicFrameLocks noGrp="1"/>
          </p:cNvGraphicFramePr>
          <p:nvPr>
            <p:extLst>
              <p:ext uri="{D42A27DB-BD31-4B8C-83A1-F6EECF244321}">
                <p14:modId xmlns:p14="http://schemas.microsoft.com/office/powerpoint/2010/main" val="3625626935"/>
              </p:ext>
            </p:extLst>
          </p:nvPr>
        </p:nvGraphicFramePr>
        <p:xfrm>
          <a:off x="1334570" y="4392551"/>
          <a:ext cx="7578870" cy="741680"/>
        </p:xfrm>
        <a:graphic>
          <a:graphicData uri="http://schemas.openxmlformats.org/drawingml/2006/table">
            <a:tbl>
              <a:tblPr firstRow="1" bandRow="1">
                <a:tableStyleId>{D7AC3CCA-C797-4891-BE02-D94E43425B78}</a:tableStyleId>
              </a:tblPr>
              <a:tblGrid>
                <a:gridCol w="2526290"/>
                <a:gridCol w="2526290"/>
                <a:gridCol w="2526290"/>
              </a:tblGrid>
              <a:tr h="370840">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SRCB</a:t>
                      </a:r>
                      <a:endParaRPr lang="zh-CN" altLang="en-US"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8" name="TextBox 27"/>
          <p:cNvSpPr txBox="1"/>
          <p:nvPr/>
        </p:nvSpPr>
        <p:spPr>
          <a:xfrm>
            <a:off x="971057" y="3645024"/>
            <a:ext cx="2926442" cy="461665"/>
          </a:xfrm>
          <a:prstGeom prst="rect">
            <a:avLst/>
          </a:prstGeom>
          <a:noFill/>
        </p:spPr>
        <p:txBody>
          <a:bodyPr wrap="none" rtlCol="0">
            <a:spAutoFit/>
          </a:bodyPr>
          <a:lstStyle/>
          <a:p>
            <a:r>
              <a:rPr lang="en-US" altLang="zh-CN" sz="2400" b="1" dirty="0" smtClean="0">
                <a:latin typeface="Times New Roman" pitchFamily="18" charset="0"/>
                <a:cs typeface="Times New Roman" pitchFamily="18" charset="0"/>
              </a:rPr>
              <a:t>Working experience:</a:t>
            </a:r>
            <a:endParaRPr lang="zh-CN" altLang="en-US" sz="24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8218134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27</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106" name="内容占位符 2"/>
          <p:cNvSpPr txBox="1">
            <a:spLocks/>
          </p:cNvSpPr>
          <p:nvPr/>
        </p:nvSpPr>
        <p:spPr>
          <a:xfrm>
            <a:off x="848544" y="162880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a:p>
            <a:pPr>
              <a:spcBef>
                <a:spcPts val="550"/>
              </a:spcBef>
              <a:spcAft>
                <a:spcPts val="550"/>
              </a:spcAft>
            </a:pPr>
            <a:r>
              <a:rPr lang="en-US" altLang="zh-CN" sz="1600" b="1" dirty="0" smtClean="0">
                <a:solidFill>
                  <a:srgbClr val="FF0000"/>
                </a:solidFill>
                <a:latin typeface="Times New Roman" pitchFamily="18" charset="0"/>
                <a:cs typeface="Times New Roman" pitchFamily="18" charset="0"/>
              </a:rPr>
              <a:t>Stand</a:t>
            </a:r>
            <a:r>
              <a:rPr lang="en-US" altLang="zh-CN" sz="1600" b="1" dirty="0" smtClean="0">
                <a:latin typeface="Times New Roman" pitchFamily="18" charset="0"/>
                <a:cs typeface="Times New Roman" pitchFamily="18" charset="0"/>
              </a:rPr>
              <a:t> </a:t>
            </a:r>
            <a:r>
              <a:rPr lang="en-US" altLang="zh-CN" sz="1600" b="1" dirty="0" smtClean="0">
                <a:solidFill>
                  <a:srgbClr val="FF0000"/>
                </a:solidFill>
                <a:latin typeface="Times New Roman" pitchFamily="18" charset="0"/>
                <a:cs typeface="Times New Roman" pitchFamily="18" charset="0"/>
              </a:rPr>
              <a:t>out </a:t>
            </a:r>
            <a:r>
              <a:rPr lang="en-US" altLang="zh-CN" sz="1600" dirty="0" smtClean="0">
                <a:latin typeface="Times New Roman" pitchFamily="18" charset="0"/>
                <a:cs typeface="Times New Roman" pitchFamily="18" charset="0"/>
              </a:rPr>
              <a:t>contributions in 4 projects;</a:t>
            </a:r>
            <a:endParaRPr lang="en-US" altLang="zh-CN" sz="1600" dirty="0">
              <a:latin typeface="Calibri" panose="020F0502020204030204" pitchFamily="34"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4" name="MH_Text_4"/>
          <p:cNvSpPr txBox="1">
            <a:spLocks noChangeArrowheads="1"/>
          </p:cNvSpPr>
          <p:nvPr>
            <p:custDataLst>
              <p:tags r:id="rId3"/>
            </p:custDataLst>
          </p:nvPr>
        </p:nvSpPr>
        <p:spPr bwMode="auto">
          <a:xfrm>
            <a:off x="488504" y="1196752"/>
            <a:ext cx="316835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30000"/>
              </a:lnSpc>
              <a:spcBef>
                <a:spcPct val="0"/>
              </a:spcBef>
              <a:buFontTx/>
              <a:buNone/>
              <a:defRPr/>
            </a:pPr>
            <a:r>
              <a:rPr lang="en-US" altLang="zh-CN" sz="2400" b="1" dirty="0" smtClean="0">
                <a:solidFill>
                  <a:schemeClr val="tx1">
                    <a:lumMod val="65000"/>
                    <a:lumOff val="35000"/>
                  </a:schemeClr>
                </a:solidFill>
                <a:latin typeface="Times New Roman" pitchFamily="18" charset="0"/>
                <a:ea typeface="+mn-ea"/>
                <a:cs typeface="Times New Roman" pitchFamily="18" charset="0"/>
              </a:rPr>
              <a:t>Drug box recognition</a:t>
            </a:r>
          </a:p>
        </p:txBody>
      </p:sp>
      <p:sp>
        <p:nvSpPr>
          <p:cNvPr id="28" name="MH_Other_4"/>
          <p:cNvSpPr/>
          <p:nvPr>
            <p:custDataLst>
              <p:tags r:id="rId4"/>
            </p:custDataLst>
          </p:nvPr>
        </p:nvSpPr>
        <p:spPr>
          <a:xfrm rot="2871886">
            <a:off x="1260425" y="1795335"/>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smtClean="0">
                <a:solidFill>
                  <a:srgbClr val="FEFFFF"/>
                </a:solidFill>
              </a:rPr>
              <a:t>01</a:t>
            </a:r>
            <a:endParaRPr lang="zh-CN" altLang="en-US" sz="2400" dirty="0">
              <a:solidFill>
                <a:srgbClr val="FEFFFF"/>
              </a:solidFill>
            </a:endParaRPr>
          </a:p>
        </p:txBody>
      </p:sp>
      <p:sp>
        <p:nvSpPr>
          <p:cNvPr id="31" name="MH_Other_5"/>
          <p:cNvSpPr/>
          <p:nvPr>
            <p:custDataLst>
              <p:tags r:id="rId5"/>
            </p:custDataLst>
          </p:nvPr>
        </p:nvSpPr>
        <p:spPr>
          <a:xfrm>
            <a:off x="920552" y="2593678"/>
            <a:ext cx="39000" cy="1944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MH_SubTitle_2"/>
          <p:cNvSpPr txBox="1"/>
          <p:nvPr>
            <p:custDataLst>
              <p:tags r:id="rId6"/>
            </p:custDataLst>
          </p:nvPr>
        </p:nvSpPr>
        <p:spPr>
          <a:xfrm>
            <a:off x="981802" y="2593678"/>
            <a:ext cx="2096795"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Advanced UI</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Multiple Select</a:t>
            </a:r>
          </a:p>
          <a:p>
            <a:pPr marL="285750" indent="-285750">
              <a:lnSpc>
                <a:spcPct val="150000"/>
              </a:lnSpc>
              <a:buFont typeface="Wingdings" pitchFamily="2" charset="2"/>
              <a:buChar char="n"/>
            </a:pPr>
            <a:r>
              <a:rPr lang="en-US" altLang="zh-CN" sz="1600" dirty="0" smtClean="0">
                <a:latin typeface="Times New Roman" pitchFamily="18" charset="0"/>
                <a:cs typeface="Times New Roman" pitchFamily="18" charset="0"/>
              </a:rPr>
              <a:t>Drag images between controls</a:t>
            </a:r>
            <a:endParaRPr lang="zh-CN" altLang="en-US" sz="1600" dirty="0">
              <a:latin typeface="Times New Roman" pitchFamily="18" charset="0"/>
              <a:cs typeface="Times New Roman" pitchFamily="18" charset="0"/>
            </a:endParaRPr>
          </a:p>
        </p:txBody>
      </p:sp>
      <p:sp>
        <p:nvSpPr>
          <p:cNvPr id="35" name="MH_Other_6"/>
          <p:cNvSpPr/>
          <p:nvPr>
            <p:custDataLst>
              <p:tags r:id="rId7"/>
            </p:custDataLst>
          </p:nvPr>
        </p:nvSpPr>
        <p:spPr>
          <a:xfrm rot="2871886">
            <a:off x="3489951" y="1795335"/>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smtClean="0">
                <a:solidFill>
                  <a:srgbClr val="FEFFFF"/>
                </a:solidFill>
              </a:rPr>
              <a:t>02</a:t>
            </a:r>
            <a:endParaRPr lang="zh-CN" altLang="en-US" sz="2400" dirty="0">
              <a:solidFill>
                <a:srgbClr val="FEFFFF"/>
              </a:solidFill>
            </a:endParaRPr>
          </a:p>
        </p:txBody>
      </p:sp>
      <p:sp>
        <p:nvSpPr>
          <p:cNvPr id="36" name="MH_Other_7"/>
          <p:cNvSpPr/>
          <p:nvPr>
            <p:custDataLst>
              <p:tags r:id="rId8"/>
            </p:custDataLst>
          </p:nvPr>
        </p:nvSpPr>
        <p:spPr>
          <a:xfrm>
            <a:off x="3150078" y="2593678"/>
            <a:ext cx="39000" cy="1944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MH_SubTitle_3"/>
          <p:cNvSpPr txBox="1"/>
          <p:nvPr>
            <p:custDataLst>
              <p:tags r:id="rId9"/>
            </p:custDataLst>
          </p:nvPr>
        </p:nvSpPr>
        <p:spPr>
          <a:xfrm>
            <a:off x="3211328" y="2593678"/>
            <a:ext cx="2039927"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Database Module</a:t>
            </a:r>
          </a:p>
          <a:p>
            <a:pPr marL="342900" indent="-342900">
              <a:lnSpc>
                <a:spcPct val="150000"/>
              </a:lnSpc>
              <a:buFont typeface="Wingdings" pitchFamily="2" charset="2"/>
              <a:buChar char="n"/>
            </a:pPr>
            <a:r>
              <a:rPr lang="en-US" altLang="zh-CN" sz="1600" dirty="0" smtClean="0">
                <a:latin typeface="Times New Roman" pitchFamily="18" charset="0"/>
                <a:cs typeface="Times New Roman" pitchFamily="18" charset="0"/>
              </a:rPr>
              <a:t>Basic Function</a:t>
            </a: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Batch import application</a:t>
            </a:r>
            <a:endParaRPr lang="en-US" altLang="zh-CN" sz="1600" dirty="0" smtClean="0">
              <a:latin typeface="Times New Roman" pitchFamily="18" charset="0"/>
              <a:cs typeface="Times New Roman" pitchFamily="18" charset="0"/>
            </a:endParaRPr>
          </a:p>
          <a:p>
            <a:pPr marL="342900" indent="-342900">
              <a:lnSpc>
                <a:spcPct val="150000"/>
              </a:lnSpc>
              <a:buFont typeface="Wingdings" pitchFamily="2" charset="2"/>
              <a:buChar char="n"/>
            </a:pPr>
            <a:r>
              <a:rPr lang="en-US" altLang="zh-CN" dirty="0" smtClean="0">
                <a:latin typeface="Times New Roman" pitchFamily="18" charset="0"/>
                <a:cs typeface="Times New Roman" pitchFamily="18" charset="0"/>
              </a:rPr>
              <a:t>Connection pool</a:t>
            </a:r>
            <a:endParaRPr lang="zh-CN" altLang="en-US" sz="1600" dirty="0">
              <a:latin typeface="Times New Roman" pitchFamily="18" charset="0"/>
              <a:cs typeface="Times New Roman" pitchFamily="18" charset="0"/>
            </a:endParaRPr>
          </a:p>
        </p:txBody>
      </p:sp>
      <p:sp>
        <p:nvSpPr>
          <p:cNvPr id="41" name="MH_Other_8"/>
          <p:cNvSpPr/>
          <p:nvPr>
            <p:custDataLst>
              <p:tags r:id="rId10"/>
            </p:custDataLst>
          </p:nvPr>
        </p:nvSpPr>
        <p:spPr>
          <a:xfrm rot="2871886">
            <a:off x="5662609" y="1795335"/>
            <a:ext cx="558944" cy="1122567"/>
          </a:xfrm>
          <a:custGeom>
            <a:avLst/>
            <a:gdLst>
              <a:gd name="connsiteX0" fmla="*/ 0 w 729762"/>
              <a:gd name="connsiteY0" fmla="*/ 0 h 1352892"/>
              <a:gd name="connsiteX1" fmla="*/ 729762 w 729762"/>
              <a:gd name="connsiteY1" fmla="*/ 0 h 1352892"/>
              <a:gd name="connsiteX2" fmla="*/ 729762 w 729762"/>
              <a:gd name="connsiteY2" fmla="*/ 546246 h 1352892"/>
              <a:gd name="connsiteX3" fmla="*/ 0 w 729762"/>
              <a:gd name="connsiteY3" fmla="*/ 1352892 h 1352892"/>
            </a:gdLst>
            <a:ahLst/>
            <a:cxnLst>
              <a:cxn ang="0">
                <a:pos x="connsiteX0" y="connsiteY0"/>
              </a:cxn>
              <a:cxn ang="0">
                <a:pos x="connsiteX1" y="connsiteY1"/>
              </a:cxn>
              <a:cxn ang="0">
                <a:pos x="connsiteX2" y="connsiteY2"/>
              </a:cxn>
              <a:cxn ang="0">
                <a:pos x="connsiteX3" y="connsiteY3"/>
              </a:cxn>
            </a:cxnLst>
            <a:rect l="l" t="t" r="r" b="b"/>
            <a:pathLst>
              <a:path w="729762" h="1352892">
                <a:moveTo>
                  <a:pt x="0" y="0"/>
                </a:moveTo>
                <a:lnTo>
                  <a:pt x="729762" y="0"/>
                </a:lnTo>
                <a:lnTo>
                  <a:pt x="729762" y="546246"/>
                </a:lnTo>
                <a:lnTo>
                  <a:pt x="0" y="1352892"/>
                </a:lnTo>
                <a:close/>
              </a:path>
            </a:pathLst>
          </a:cu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dirty="0" smtClean="0">
                <a:solidFill>
                  <a:srgbClr val="FEFFFF"/>
                </a:solidFill>
              </a:rPr>
              <a:t>03</a:t>
            </a:r>
            <a:endParaRPr lang="zh-CN" altLang="en-US" sz="2400" dirty="0">
              <a:solidFill>
                <a:srgbClr val="FEFFFF"/>
              </a:solidFill>
            </a:endParaRPr>
          </a:p>
        </p:txBody>
      </p:sp>
      <p:sp>
        <p:nvSpPr>
          <p:cNvPr id="42" name="MH_Other_9"/>
          <p:cNvSpPr/>
          <p:nvPr>
            <p:custDataLst>
              <p:tags r:id="rId11"/>
            </p:custDataLst>
          </p:nvPr>
        </p:nvSpPr>
        <p:spPr>
          <a:xfrm>
            <a:off x="5322736" y="2593678"/>
            <a:ext cx="39000" cy="1944000"/>
          </a:xfrm>
          <a:prstGeom prst="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MH_SubTitle_4"/>
          <p:cNvSpPr txBox="1"/>
          <p:nvPr>
            <p:custDataLst>
              <p:tags r:id="rId12"/>
            </p:custDataLst>
          </p:nvPr>
        </p:nvSpPr>
        <p:spPr>
          <a:xfrm>
            <a:off x="5383987" y="2593678"/>
            <a:ext cx="2233836" cy="1944000"/>
          </a:xfrm>
          <a:prstGeom prst="rect">
            <a:avLst/>
          </a:prstGeom>
          <a:noFill/>
        </p:spPr>
        <p:txBody>
          <a:bodyPr wrap="square" rtlCol="0" anchor="t">
            <a:normAutofit/>
          </a:bodyPr>
          <a:lstStyle/>
          <a:p>
            <a:pPr>
              <a:lnSpc>
                <a:spcPct val="150000"/>
              </a:lnSpc>
            </a:pPr>
            <a:r>
              <a:rPr lang="en-US" altLang="zh-CN" sz="1600" b="1" dirty="0" smtClean="0">
                <a:latin typeface="Times New Roman" pitchFamily="18" charset="0"/>
                <a:cs typeface="Times New Roman" pitchFamily="18" charset="0"/>
              </a:rPr>
              <a:t>Data flow Optimize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Temporary file</a:t>
            </a:r>
          </a:p>
          <a:p>
            <a:pPr marL="285750" indent="-285750">
              <a:lnSpc>
                <a:spcPct val="150000"/>
              </a:lnSpc>
              <a:buFont typeface="Wingdings" pitchFamily="2" charset="2"/>
              <a:buChar char="n"/>
            </a:pPr>
            <a:r>
              <a:rPr lang="en-US" altLang="zh-CN" dirty="0" smtClean="0">
                <a:latin typeface="Times New Roman" pitchFamily="18" charset="0"/>
                <a:cs typeface="Times New Roman" pitchFamily="18" charset="0"/>
              </a:rPr>
              <a:t>Memory usage from 1GB -&gt;200MB</a:t>
            </a:r>
            <a:endParaRPr lang="zh-CN" altLang="en-US" sz="1600" dirty="0">
              <a:latin typeface="Times New Roman" pitchFamily="18" charset="0"/>
              <a:cs typeface="Times New Roman" pitchFamily="18" charset="0"/>
            </a:endParaRPr>
          </a:p>
        </p:txBody>
      </p:sp>
      <p:sp>
        <p:nvSpPr>
          <p:cNvPr id="22" name="MH_SubTitle_2_1" hidden="1"/>
          <p:cNvSpPr txBox="1"/>
          <p:nvPr>
            <p:custDataLst>
              <p:tags r:id="rId13"/>
            </p:custDataLst>
          </p:nvPr>
        </p:nvSpPr>
        <p:spPr>
          <a:xfrm>
            <a:off x="981802" y="2593678"/>
            <a:ext cx="2096795"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Advanced UI</a:t>
            </a:r>
          </a:p>
        </p:txBody>
      </p:sp>
      <p:sp>
        <p:nvSpPr>
          <p:cNvPr id="23" name="MH_SubTitle_3_1" hidden="1"/>
          <p:cNvSpPr txBox="1"/>
          <p:nvPr>
            <p:custDataLst>
              <p:tags r:id="rId14"/>
            </p:custDataLst>
          </p:nvPr>
        </p:nvSpPr>
        <p:spPr>
          <a:xfrm>
            <a:off x="3211328" y="2593678"/>
            <a:ext cx="2039927"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Database Module</a:t>
            </a:r>
          </a:p>
        </p:txBody>
      </p:sp>
      <p:sp>
        <p:nvSpPr>
          <p:cNvPr id="29" name="MH_SubTitle_4_1" hidden="1"/>
          <p:cNvSpPr txBox="1"/>
          <p:nvPr>
            <p:custDataLst>
              <p:tags r:id="rId15"/>
            </p:custDataLst>
          </p:nvPr>
        </p:nvSpPr>
        <p:spPr>
          <a:xfrm>
            <a:off x="5383987" y="2593678"/>
            <a:ext cx="2233836" cy="1944000"/>
          </a:xfrm>
          <a:prstGeom prst="rect">
            <a:avLst/>
          </a:prstGeom>
          <a:noFill/>
        </p:spPr>
        <p:txBody>
          <a:bodyPr wrap="square" rtlCol="0" anchor="t">
            <a:normAutofit/>
          </a:bodyPr>
          <a:lstStyle/>
          <a:p>
            <a:pPr>
              <a:lnSpc>
                <a:spcPct val="150000"/>
              </a:lnSpc>
            </a:pPr>
            <a:r>
              <a:rPr lang="en-US" altLang="zh-CN" sz="1600" b="1" dirty="0" smtClean="0">
                <a:solidFill>
                  <a:srgbClr val="FF0000"/>
                </a:solidFill>
                <a:latin typeface="Times New Roman" pitchFamily="18" charset="0"/>
                <a:cs typeface="Times New Roman" pitchFamily="18" charset="0"/>
              </a:rPr>
              <a:t>Data flow Optimize</a:t>
            </a:r>
          </a:p>
        </p:txBody>
      </p:sp>
      <p:pic>
        <p:nvPicPr>
          <p:cNvPr id="32" name="Image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7835" y="5013176"/>
            <a:ext cx="2014636" cy="152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Image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43565" y="5013176"/>
            <a:ext cx="1946073" cy="1164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0260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10"/>
                                        <p:tgtEl>
                                          <p:spTgt spid="22"/>
                                        </p:tgtEl>
                                      </p:cBhvr>
                                    </p:animEffect>
                                    <p:set>
                                      <p:cBhvr>
                                        <p:cTn id="21" dur="1" fill="hold">
                                          <p:stCondLst>
                                            <p:cond delay="9"/>
                                          </p:stCondLst>
                                        </p:cTn>
                                        <p:tgtEl>
                                          <p:spTgt spid="22"/>
                                        </p:tgtEl>
                                        <p:attrNameLst>
                                          <p:attrName>style.visibility</p:attrName>
                                        </p:attrNameLst>
                                      </p:cBhvr>
                                      <p:to>
                                        <p:strVal val="hidden"/>
                                      </p:to>
                                    </p:set>
                                  </p:childTnLst>
                                </p:cTn>
                              </p:par>
                            </p:childTnLst>
                          </p:cTn>
                        </p:par>
                        <p:par>
                          <p:cTn id="22" fill="hold">
                            <p:stCondLst>
                              <p:cond delay="10"/>
                            </p:stCondLst>
                            <p:childTnLst>
                              <p:par>
                                <p:cTn id="23" presetID="16" presetClass="entr" presetSubtype="21"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barn(inVertical)">
                                      <p:cBhvr>
                                        <p:cTn id="31" dur="500"/>
                                        <p:tgtEl>
                                          <p:spTgt spid="39"/>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inVertical)">
                                      <p:cBhvr>
                                        <p:cTn id="34" dur="500"/>
                                        <p:tgtEl>
                                          <p:spTgt spid="23"/>
                                        </p:tgtEl>
                                      </p:cBhvr>
                                    </p:animEffect>
                                  </p:childTnLst>
                                </p:cTn>
                              </p:par>
                            </p:childTnLst>
                          </p:cTn>
                        </p:par>
                        <p:par>
                          <p:cTn id="35" fill="hold">
                            <p:stCondLst>
                              <p:cond delay="510"/>
                            </p:stCondLst>
                            <p:childTnLst>
                              <p:par>
                                <p:cTn id="36" presetID="2" presetClass="entr" presetSubtype="4"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ppt_x"/>
                                          </p:val>
                                        </p:tav>
                                        <p:tav tm="100000">
                                          <p:val>
                                            <p:strVal val="#ppt_x"/>
                                          </p:val>
                                        </p:tav>
                                      </p:tavLst>
                                    </p:anim>
                                    <p:anim calcmode="lin" valueType="num">
                                      <p:cBhvr additive="base">
                                        <p:cTn id="3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grpId="1" nodeType="clickEffect">
                                  <p:stCondLst>
                                    <p:cond delay="0"/>
                                  </p:stCondLst>
                                  <p:childTnLst>
                                    <p:animEffect transition="out" filter="wipe(down)">
                                      <p:cBhvr>
                                        <p:cTn id="43" dur="10"/>
                                        <p:tgtEl>
                                          <p:spTgt spid="23"/>
                                        </p:tgtEl>
                                      </p:cBhvr>
                                    </p:animEffect>
                                    <p:set>
                                      <p:cBhvr>
                                        <p:cTn id="44" dur="1" fill="hold">
                                          <p:stCondLst>
                                            <p:cond delay="9"/>
                                          </p:stCondLst>
                                        </p:cTn>
                                        <p:tgtEl>
                                          <p:spTgt spid="2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childTnLst>
                          </p:cTn>
                        </p:par>
                        <p:par>
                          <p:cTn id="48" fill="hold">
                            <p:stCondLst>
                              <p:cond delay="500"/>
                            </p:stCondLst>
                            <p:childTnLst>
                              <p:par>
                                <p:cTn id="49" presetID="16" presetClass="entr" presetSubtype="21"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barn(inVertical)">
                                      <p:cBhvr>
                                        <p:cTn id="51" dur="500"/>
                                        <p:tgtEl>
                                          <p:spTgt spid="41"/>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barn(inVertical)">
                                      <p:cBhvr>
                                        <p:cTn id="54" dur="500"/>
                                        <p:tgtEl>
                                          <p:spTgt spid="42"/>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barn(inVertical)">
                                      <p:cBhvr>
                                        <p:cTn id="57" dur="500"/>
                                        <p:tgtEl>
                                          <p:spTgt spid="45"/>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barn(inVertical)">
                                      <p:cBhvr>
                                        <p:cTn id="60" dur="500"/>
                                        <p:tgtEl>
                                          <p:spTgt spid="29"/>
                                        </p:tgtEl>
                                      </p:cBhvr>
                                    </p:animEffect>
                                  </p:childTnLst>
                                </p:cTn>
                              </p:par>
                            </p:childTnLst>
                          </p:cTn>
                        </p:par>
                        <p:par>
                          <p:cTn id="61" fill="hold">
                            <p:stCondLst>
                              <p:cond delay="1000"/>
                            </p:stCondLst>
                            <p:childTnLst>
                              <p:par>
                                <p:cTn id="62" presetID="2" presetClass="entr" presetSubtype="4"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ppt_x"/>
                                          </p:val>
                                        </p:tav>
                                        <p:tav tm="100000">
                                          <p:val>
                                            <p:strVal val="#ppt_x"/>
                                          </p:val>
                                        </p:tav>
                                      </p:tavLst>
                                    </p:anim>
                                    <p:anim calcmode="lin" valueType="num">
                                      <p:cBhvr additive="base">
                                        <p:cTn id="6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4" grpId="0"/>
      <p:bldP spid="35" grpId="0" animBg="1"/>
      <p:bldP spid="36" grpId="0" animBg="1"/>
      <p:bldP spid="39" grpId="0"/>
      <p:bldP spid="41" grpId="0" animBg="1"/>
      <p:bldP spid="42" grpId="0" animBg="1"/>
      <p:bldP spid="45" grpId="0"/>
      <p:bldP spid="22" grpId="0"/>
      <p:bldP spid="22" grpId="1"/>
      <p:bldP spid="23" grpId="0"/>
      <p:bldP spid="23" grpId="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3"/>
            </p:custDataLst>
          </p:nvPr>
        </p:nvSpPr>
        <p:spPr bwMode="auto">
          <a:xfrm>
            <a:off x="1499344" y="2204864"/>
            <a:ext cx="2244329"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4"/>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5"/>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6"/>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7"/>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8"/>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9"/>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pic>
        <p:nvPicPr>
          <p:cNvPr id="19" name="Image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5547" y="2101497"/>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5996" y="4653137"/>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499344" y="2708920"/>
            <a:ext cx="2445544" cy="1154675"/>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a:t>
            </a:r>
            <a:r>
              <a:rPr lang="en-US" altLang="zh-CN" dirty="0"/>
              <a:t>controls</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10" presetClass="exit" presetSubtype="0" fill="hold" nodeType="withEffect">
                                  <p:stCondLst>
                                    <p:cond delay="0"/>
                                  </p:stCondLst>
                                  <p:childTnLst>
                                    <p:animEffect transition="out" filter="fade">
                                      <p:cBhvr>
                                        <p:cTn id="15" dur="500"/>
                                        <p:tgtEl>
                                          <p:spTgt spid="19"/>
                                        </p:tgtEl>
                                      </p:cBhvr>
                                    </p:animEffect>
                                    <p:set>
                                      <p:cBhvr>
                                        <p:cTn id="16" dur="1" fill="hold">
                                          <p:stCondLst>
                                            <p:cond delay="499"/>
                                          </p:stCondLst>
                                        </p:cTn>
                                        <p:tgtEl>
                                          <p:spTgt spid="19"/>
                                        </p:tgtEl>
                                        <p:attrNameLst>
                                          <p:attrName>style.visibility</p:attrName>
                                        </p:attrNameLst>
                                      </p:cBhvr>
                                      <p:to>
                                        <p:strVal val="hidden"/>
                                      </p:to>
                                    </p:se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920552" y="2720447"/>
            <a:ext cx="3024336"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b="1" dirty="0" smtClean="0">
                <a:solidFill>
                  <a:srgbClr val="FF0000"/>
                </a:solidFill>
                <a:latin typeface="Times New Roman" pitchFamily="18" charset="0"/>
                <a:cs typeface="Times New Roman" pitchFamily="18" charset="0"/>
              </a:rPr>
              <a:t>Design a module </a:t>
            </a:r>
            <a:r>
              <a:rPr lang="en-US" altLang="zh-CN" dirty="0" smtClean="0">
                <a:latin typeface="Times New Roman" pitchFamily="18" charset="0"/>
                <a:cs typeface="Times New Roman" pitchFamily="18" charset="0"/>
              </a:rPr>
              <a:t>to</a:t>
            </a:r>
            <a:r>
              <a:rPr lang="en-US" altLang="zh-CN" b="1"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solved the </a:t>
            </a:r>
            <a:r>
              <a:rPr lang="en-US" altLang="zh-CN" b="1" dirty="0" smtClean="0">
                <a:solidFill>
                  <a:srgbClr val="FF0000"/>
                </a:solidFill>
                <a:latin typeface="Times New Roman" pitchFamily="18" charset="0"/>
                <a:cs typeface="Times New Roman" pitchFamily="18" charset="0"/>
              </a:rPr>
              <a:t>unmatched problem </a:t>
            </a:r>
            <a:r>
              <a:rPr lang="en-US" altLang="zh-CN" dirty="0">
                <a:latin typeface="Times New Roman" pitchFamily="18" charset="0"/>
                <a:cs typeface="Times New Roman" pitchFamily="18" charset="0"/>
              </a:rPr>
              <a:t>between our </a:t>
            </a:r>
            <a:r>
              <a:rPr lang="en-US" altLang="zh-CN" dirty="0" smtClean="0">
                <a:latin typeface="Times New Roman" pitchFamily="18" charset="0"/>
                <a:cs typeface="Times New Roman" pitchFamily="18" charset="0"/>
              </a:rPr>
              <a:t>algorithm and Client’s platform. </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9966" y="373377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889104" y="1844824"/>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PC 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865" r="45036"/>
          <a:stretch/>
        </p:blipFill>
        <p:spPr bwMode="auto">
          <a:xfrm>
            <a:off x="4358355" y="4651520"/>
            <a:ext cx="2826893" cy="1810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1" name="Freeform 21"/>
          <p:cNvSpPr>
            <a:spLocks noEditPoints="1"/>
          </p:cNvSpPr>
          <p:nvPr/>
        </p:nvSpPr>
        <p:spPr bwMode="auto">
          <a:xfrm rot="-2340000">
            <a:off x="2312483" y="1644946"/>
            <a:ext cx="350806" cy="942136"/>
          </a:xfrm>
          <a:custGeom>
            <a:avLst/>
            <a:gdLst>
              <a:gd name="T0" fmla="*/ 148 w 224"/>
              <a:gd name="T1" fmla="*/ 85 h 409"/>
              <a:gd name="T2" fmla="*/ 142 w 224"/>
              <a:gd name="T3" fmla="*/ 88 h 409"/>
              <a:gd name="T4" fmla="*/ 152 w 224"/>
              <a:gd name="T5" fmla="*/ 89 h 409"/>
              <a:gd name="T6" fmla="*/ 162 w 224"/>
              <a:gd name="T7" fmla="*/ 179 h 409"/>
              <a:gd name="T8" fmla="*/ 172 w 224"/>
              <a:gd name="T9" fmla="*/ 237 h 409"/>
              <a:gd name="T10" fmla="*/ 172 w 224"/>
              <a:gd name="T11" fmla="*/ 236 h 409"/>
              <a:gd name="T12" fmla="*/ 175 w 224"/>
              <a:gd name="T13" fmla="*/ 248 h 409"/>
              <a:gd name="T14" fmla="*/ 200 w 224"/>
              <a:gd name="T15" fmla="*/ 393 h 409"/>
              <a:gd name="T16" fmla="*/ 203 w 224"/>
              <a:gd name="T17" fmla="*/ 390 h 409"/>
              <a:gd name="T18" fmla="*/ 148 w 224"/>
              <a:gd name="T19" fmla="*/ 97 h 409"/>
              <a:gd name="T20" fmla="*/ 147 w 224"/>
              <a:gd name="T21" fmla="*/ 97 h 409"/>
              <a:gd name="T22" fmla="*/ 149 w 224"/>
              <a:gd name="T23" fmla="*/ 112 h 409"/>
              <a:gd name="T24" fmla="*/ 147 w 224"/>
              <a:gd name="T25" fmla="*/ 97 h 409"/>
              <a:gd name="T26" fmla="*/ 159 w 224"/>
              <a:gd name="T27" fmla="*/ 158 h 409"/>
              <a:gd name="T28" fmla="*/ 151 w 224"/>
              <a:gd name="T29" fmla="*/ 142 h 409"/>
              <a:gd name="T30" fmla="*/ 195 w 224"/>
              <a:gd name="T31" fmla="*/ 379 h 409"/>
              <a:gd name="T32" fmla="*/ 198 w 224"/>
              <a:gd name="T33" fmla="*/ 379 h 409"/>
              <a:gd name="T34" fmla="*/ 201 w 224"/>
              <a:gd name="T35" fmla="*/ 382 h 409"/>
              <a:gd name="T36" fmla="*/ 201 w 224"/>
              <a:gd name="T37" fmla="*/ 387 h 409"/>
              <a:gd name="T38" fmla="*/ 197 w 224"/>
              <a:gd name="T39" fmla="*/ 388 h 409"/>
              <a:gd name="T40" fmla="*/ 199 w 224"/>
              <a:gd name="T41" fmla="*/ 382 h 409"/>
              <a:gd name="T42" fmla="*/ 200 w 224"/>
              <a:gd name="T43" fmla="*/ 386 h 409"/>
              <a:gd name="T44" fmla="*/ 174 w 224"/>
              <a:gd name="T45" fmla="*/ 395 h 409"/>
              <a:gd name="T46" fmla="*/ 201 w 224"/>
              <a:gd name="T47" fmla="*/ 378 h 409"/>
              <a:gd name="T48" fmla="*/ 189 w 224"/>
              <a:gd name="T49" fmla="*/ 314 h 409"/>
              <a:gd name="T50" fmla="*/ 169 w 224"/>
              <a:gd name="T51" fmla="*/ 245 h 409"/>
              <a:gd name="T52" fmla="*/ 144 w 224"/>
              <a:gd name="T53" fmla="*/ 93 h 409"/>
              <a:gd name="T54" fmla="*/ 118 w 224"/>
              <a:gd name="T55" fmla="*/ 360 h 409"/>
              <a:gd name="T56" fmla="*/ 111 w 224"/>
              <a:gd name="T57" fmla="*/ 324 h 409"/>
              <a:gd name="T58" fmla="*/ 92 w 224"/>
              <a:gd name="T59" fmla="*/ 112 h 409"/>
              <a:gd name="T60" fmla="*/ 79 w 224"/>
              <a:gd name="T61" fmla="*/ 107 h 409"/>
              <a:gd name="T62" fmla="*/ 61 w 224"/>
              <a:gd name="T63" fmla="*/ 36 h 409"/>
              <a:gd name="T64" fmla="*/ 214 w 224"/>
              <a:gd name="T65" fmla="*/ 66 h 409"/>
              <a:gd name="T66" fmla="*/ 141 w 224"/>
              <a:gd name="T67" fmla="*/ 84 h 409"/>
              <a:gd name="T68" fmla="*/ 145 w 224"/>
              <a:gd name="T69" fmla="*/ 115 h 409"/>
              <a:gd name="T70" fmla="*/ 193 w 224"/>
              <a:gd name="T71" fmla="*/ 380 h 409"/>
              <a:gd name="T72" fmla="*/ 159 w 224"/>
              <a:gd name="T73" fmla="*/ 393 h 409"/>
              <a:gd name="T74" fmla="*/ 125 w 224"/>
              <a:gd name="T75" fmla="*/ 405 h 409"/>
              <a:gd name="T76" fmla="*/ 7 w 224"/>
              <a:gd name="T77" fmla="*/ 122 h 409"/>
              <a:gd name="T78" fmla="*/ 59 w 224"/>
              <a:gd name="T79" fmla="*/ 111 h 409"/>
              <a:gd name="T80" fmla="*/ 68 w 224"/>
              <a:gd name="T81" fmla="*/ 114 h 409"/>
              <a:gd name="T82" fmla="*/ 74 w 224"/>
              <a:gd name="T83" fmla="*/ 15 h 409"/>
              <a:gd name="T84" fmla="*/ 40 w 224"/>
              <a:gd name="T85" fmla="*/ 61 h 409"/>
              <a:gd name="T86" fmla="*/ 49 w 224"/>
              <a:gd name="T87" fmla="*/ 121 h 409"/>
              <a:gd name="T88" fmla="*/ 106 w 224"/>
              <a:gd name="T89" fmla="*/ 315 h 409"/>
              <a:gd name="T90" fmla="*/ 119 w 224"/>
              <a:gd name="T91" fmla="*/ 408 h 409"/>
              <a:gd name="T92" fmla="*/ 123 w 224"/>
              <a:gd name="T93" fmla="*/ 409 h 409"/>
              <a:gd name="T94" fmla="*/ 201 w 224"/>
              <a:gd name="T95" fmla="*/ 399 h 409"/>
              <a:gd name="T96" fmla="*/ 206 w 224"/>
              <a:gd name="T97" fmla="*/ 392 h 409"/>
              <a:gd name="T98" fmla="*/ 188 w 224"/>
              <a:gd name="T99" fmla="*/ 290 h 409"/>
              <a:gd name="T100" fmla="*/ 196 w 224"/>
              <a:gd name="T101" fmla="*/ 316 h 409"/>
              <a:gd name="T102" fmla="*/ 181 w 224"/>
              <a:gd name="T103" fmla="*/ 241 h 409"/>
              <a:gd name="T104" fmla="*/ 221 w 224"/>
              <a:gd name="T105" fmla="*/ 76 h 409"/>
              <a:gd name="T106" fmla="*/ 218 w 224"/>
              <a:gd name="T107" fmla="*/ 73 h 409"/>
              <a:gd name="T108" fmla="*/ 217 w 224"/>
              <a:gd name="T109" fmla="*/ 71 h 409"/>
              <a:gd name="T110" fmla="*/ 152 w 224"/>
              <a:gd name="T111" fmla="*/ 86 h 409"/>
              <a:gd name="T112" fmla="*/ 216 w 224"/>
              <a:gd name="T113" fmla="*/ 69 h 409"/>
              <a:gd name="T114" fmla="*/ 219 w 224"/>
              <a:gd name="T115" fmla="*/ 65 h 409"/>
              <a:gd name="T116" fmla="*/ 75 w 224"/>
              <a:gd name="T117" fmla="*/ 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409">
                <a:moveTo>
                  <a:pt x="208" y="61"/>
                </a:moveTo>
                <a:cubicBezTo>
                  <a:pt x="204" y="59"/>
                  <a:pt x="200" y="58"/>
                  <a:pt x="196" y="56"/>
                </a:cubicBezTo>
                <a:cubicBezTo>
                  <a:pt x="189" y="52"/>
                  <a:pt x="182" y="49"/>
                  <a:pt x="175" y="46"/>
                </a:cubicBezTo>
                <a:cubicBezTo>
                  <a:pt x="187" y="50"/>
                  <a:pt x="198" y="55"/>
                  <a:pt x="209" y="62"/>
                </a:cubicBezTo>
                <a:cubicBezTo>
                  <a:pt x="209" y="61"/>
                  <a:pt x="209" y="61"/>
                  <a:pt x="208" y="61"/>
                </a:cubicBezTo>
                <a:moveTo>
                  <a:pt x="174" y="79"/>
                </a:moveTo>
                <a:cubicBezTo>
                  <a:pt x="167" y="81"/>
                  <a:pt x="157" y="84"/>
                  <a:pt x="148" y="85"/>
                </a:cubicBezTo>
                <a:cubicBezTo>
                  <a:pt x="156" y="83"/>
                  <a:pt x="163" y="80"/>
                  <a:pt x="170" y="77"/>
                </a:cubicBezTo>
                <a:cubicBezTo>
                  <a:pt x="172" y="77"/>
                  <a:pt x="173" y="77"/>
                  <a:pt x="174" y="76"/>
                </a:cubicBezTo>
                <a:cubicBezTo>
                  <a:pt x="183" y="75"/>
                  <a:pt x="191" y="74"/>
                  <a:pt x="200" y="72"/>
                </a:cubicBezTo>
                <a:cubicBezTo>
                  <a:pt x="191" y="75"/>
                  <a:pt x="181" y="77"/>
                  <a:pt x="174" y="79"/>
                </a:cubicBezTo>
                <a:moveTo>
                  <a:pt x="150" y="86"/>
                </a:moveTo>
                <a:cubicBezTo>
                  <a:pt x="150" y="86"/>
                  <a:pt x="150" y="86"/>
                  <a:pt x="150" y="86"/>
                </a:cubicBezTo>
                <a:cubicBezTo>
                  <a:pt x="147" y="87"/>
                  <a:pt x="144" y="87"/>
                  <a:pt x="142" y="88"/>
                </a:cubicBezTo>
                <a:cubicBezTo>
                  <a:pt x="142" y="87"/>
                  <a:pt x="141" y="86"/>
                  <a:pt x="141" y="86"/>
                </a:cubicBezTo>
                <a:cubicBezTo>
                  <a:pt x="142" y="86"/>
                  <a:pt x="142" y="86"/>
                  <a:pt x="142" y="86"/>
                </a:cubicBezTo>
                <a:cubicBezTo>
                  <a:pt x="145" y="86"/>
                  <a:pt x="147" y="86"/>
                  <a:pt x="150" y="86"/>
                </a:cubicBezTo>
                <a:moveTo>
                  <a:pt x="152" y="89"/>
                </a:moveTo>
                <a:cubicBezTo>
                  <a:pt x="152" y="89"/>
                  <a:pt x="152" y="89"/>
                  <a:pt x="152" y="89"/>
                </a:cubicBezTo>
                <a:cubicBezTo>
                  <a:pt x="153" y="88"/>
                  <a:pt x="154" y="88"/>
                  <a:pt x="155" y="88"/>
                </a:cubicBezTo>
                <a:cubicBezTo>
                  <a:pt x="154" y="88"/>
                  <a:pt x="153" y="89"/>
                  <a:pt x="152" y="89"/>
                </a:cubicBezTo>
                <a:moveTo>
                  <a:pt x="153" y="94"/>
                </a:moveTo>
                <a:cubicBezTo>
                  <a:pt x="153" y="94"/>
                  <a:pt x="154" y="94"/>
                  <a:pt x="154" y="94"/>
                </a:cubicBezTo>
                <a:cubicBezTo>
                  <a:pt x="154" y="94"/>
                  <a:pt x="153" y="94"/>
                  <a:pt x="153" y="94"/>
                </a:cubicBezTo>
                <a:cubicBezTo>
                  <a:pt x="153" y="94"/>
                  <a:pt x="153" y="94"/>
                  <a:pt x="153" y="94"/>
                </a:cubicBezTo>
                <a:moveTo>
                  <a:pt x="162" y="180"/>
                </a:moveTo>
                <a:cubicBezTo>
                  <a:pt x="162" y="179"/>
                  <a:pt x="162" y="178"/>
                  <a:pt x="162" y="177"/>
                </a:cubicBezTo>
                <a:cubicBezTo>
                  <a:pt x="162" y="178"/>
                  <a:pt x="162" y="178"/>
                  <a:pt x="162" y="179"/>
                </a:cubicBezTo>
                <a:cubicBezTo>
                  <a:pt x="162" y="179"/>
                  <a:pt x="162" y="179"/>
                  <a:pt x="162" y="180"/>
                </a:cubicBezTo>
                <a:moveTo>
                  <a:pt x="164" y="200"/>
                </a:moveTo>
                <a:cubicBezTo>
                  <a:pt x="163" y="194"/>
                  <a:pt x="162" y="189"/>
                  <a:pt x="162" y="184"/>
                </a:cubicBezTo>
                <a:cubicBezTo>
                  <a:pt x="163" y="191"/>
                  <a:pt x="164" y="198"/>
                  <a:pt x="165" y="205"/>
                </a:cubicBezTo>
                <a:cubicBezTo>
                  <a:pt x="165" y="203"/>
                  <a:pt x="164" y="201"/>
                  <a:pt x="164" y="200"/>
                </a:cubicBezTo>
                <a:moveTo>
                  <a:pt x="172" y="236"/>
                </a:moveTo>
                <a:cubicBezTo>
                  <a:pt x="172" y="236"/>
                  <a:pt x="172" y="236"/>
                  <a:pt x="172" y="237"/>
                </a:cubicBezTo>
                <a:cubicBezTo>
                  <a:pt x="174" y="260"/>
                  <a:pt x="180" y="285"/>
                  <a:pt x="187" y="307"/>
                </a:cubicBezTo>
                <a:cubicBezTo>
                  <a:pt x="188" y="315"/>
                  <a:pt x="189" y="324"/>
                  <a:pt x="190" y="332"/>
                </a:cubicBezTo>
                <a:cubicBezTo>
                  <a:pt x="190" y="331"/>
                  <a:pt x="189" y="330"/>
                  <a:pt x="189" y="329"/>
                </a:cubicBezTo>
                <a:cubicBezTo>
                  <a:pt x="186" y="314"/>
                  <a:pt x="182" y="299"/>
                  <a:pt x="178" y="285"/>
                </a:cubicBezTo>
                <a:cubicBezTo>
                  <a:pt x="178" y="283"/>
                  <a:pt x="177" y="282"/>
                  <a:pt x="177" y="281"/>
                </a:cubicBezTo>
                <a:cubicBezTo>
                  <a:pt x="174" y="264"/>
                  <a:pt x="172" y="248"/>
                  <a:pt x="170" y="231"/>
                </a:cubicBezTo>
                <a:cubicBezTo>
                  <a:pt x="171" y="232"/>
                  <a:pt x="171" y="234"/>
                  <a:pt x="172" y="236"/>
                </a:cubicBezTo>
                <a:moveTo>
                  <a:pt x="188" y="297"/>
                </a:moveTo>
                <a:cubicBezTo>
                  <a:pt x="189" y="303"/>
                  <a:pt x="190" y="309"/>
                  <a:pt x="190" y="315"/>
                </a:cubicBezTo>
                <a:cubicBezTo>
                  <a:pt x="189" y="313"/>
                  <a:pt x="189" y="310"/>
                  <a:pt x="188" y="307"/>
                </a:cubicBezTo>
                <a:cubicBezTo>
                  <a:pt x="188" y="303"/>
                  <a:pt x="187" y="298"/>
                  <a:pt x="186" y="294"/>
                </a:cubicBezTo>
                <a:cubicBezTo>
                  <a:pt x="186" y="294"/>
                  <a:pt x="186" y="294"/>
                  <a:pt x="186" y="294"/>
                </a:cubicBezTo>
                <a:cubicBezTo>
                  <a:pt x="186" y="296"/>
                  <a:pt x="186" y="297"/>
                  <a:pt x="186" y="298"/>
                </a:cubicBezTo>
                <a:cubicBezTo>
                  <a:pt x="183" y="281"/>
                  <a:pt x="180" y="264"/>
                  <a:pt x="175" y="248"/>
                </a:cubicBezTo>
                <a:cubicBezTo>
                  <a:pt x="180" y="264"/>
                  <a:pt x="185" y="280"/>
                  <a:pt x="188" y="297"/>
                </a:cubicBezTo>
                <a:moveTo>
                  <a:pt x="200" y="363"/>
                </a:moveTo>
                <a:cubicBezTo>
                  <a:pt x="200" y="363"/>
                  <a:pt x="200" y="363"/>
                  <a:pt x="200" y="363"/>
                </a:cubicBezTo>
                <a:cubicBezTo>
                  <a:pt x="199" y="357"/>
                  <a:pt x="197" y="352"/>
                  <a:pt x="196" y="346"/>
                </a:cubicBezTo>
                <a:cubicBezTo>
                  <a:pt x="192" y="334"/>
                  <a:pt x="191" y="322"/>
                  <a:pt x="191" y="310"/>
                </a:cubicBezTo>
                <a:cubicBezTo>
                  <a:pt x="193" y="327"/>
                  <a:pt x="200" y="345"/>
                  <a:pt x="200" y="363"/>
                </a:cubicBezTo>
                <a:moveTo>
                  <a:pt x="200" y="393"/>
                </a:moveTo>
                <a:cubicBezTo>
                  <a:pt x="200" y="392"/>
                  <a:pt x="200" y="392"/>
                  <a:pt x="200" y="392"/>
                </a:cubicBezTo>
                <a:cubicBezTo>
                  <a:pt x="200" y="392"/>
                  <a:pt x="200" y="392"/>
                  <a:pt x="200" y="392"/>
                </a:cubicBezTo>
                <a:cubicBezTo>
                  <a:pt x="200" y="392"/>
                  <a:pt x="200" y="392"/>
                  <a:pt x="200" y="392"/>
                </a:cubicBezTo>
                <a:cubicBezTo>
                  <a:pt x="200" y="392"/>
                  <a:pt x="201" y="393"/>
                  <a:pt x="201" y="392"/>
                </a:cubicBezTo>
                <a:cubicBezTo>
                  <a:pt x="201" y="392"/>
                  <a:pt x="201" y="392"/>
                  <a:pt x="201" y="391"/>
                </a:cubicBezTo>
                <a:cubicBezTo>
                  <a:pt x="202" y="391"/>
                  <a:pt x="203" y="391"/>
                  <a:pt x="203" y="390"/>
                </a:cubicBezTo>
                <a:cubicBezTo>
                  <a:pt x="204" y="390"/>
                  <a:pt x="203" y="390"/>
                  <a:pt x="203" y="390"/>
                </a:cubicBezTo>
                <a:cubicBezTo>
                  <a:pt x="204" y="391"/>
                  <a:pt x="204" y="392"/>
                  <a:pt x="204" y="392"/>
                </a:cubicBezTo>
                <a:cubicBezTo>
                  <a:pt x="203" y="393"/>
                  <a:pt x="201" y="393"/>
                  <a:pt x="200" y="393"/>
                </a:cubicBezTo>
                <a:moveTo>
                  <a:pt x="196" y="393"/>
                </a:moveTo>
                <a:cubicBezTo>
                  <a:pt x="196" y="393"/>
                  <a:pt x="197" y="393"/>
                  <a:pt x="198" y="392"/>
                </a:cubicBezTo>
                <a:cubicBezTo>
                  <a:pt x="198" y="393"/>
                  <a:pt x="198" y="393"/>
                  <a:pt x="198" y="393"/>
                </a:cubicBezTo>
                <a:cubicBezTo>
                  <a:pt x="197" y="393"/>
                  <a:pt x="196" y="393"/>
                  <a:pt x="196" y="393"/>
                </a:cubicBezTo>
                <a:moveTo>
                  <a:pt x="148" y="97"/>
                </a:moveTo>
                <a:cubicBezTo>
                  <a:pt x="149" y="97"/>
                  <a:pt x="150" y="97"/>
                  <a:pt x="151" y="97"/>
                </a:cubicBezTo>
                <a:cubicBezTo>
                  <a:pt x="151" y="100"/>
                  <a:pt x="151" y="103"/>
                  <a:pt x="152" y="106"/>
                </a:cubicBezTo>
                <a:cubicBezTo>
                  <a:pt x="150" y="103"/>
                  <a:pt x="149" y="100"/>
                  <a:pt x="148" y="97"/>
                </a:cubicBezTo>
                <a:moveTo>
                  <a:pt x="147" y="97"/>
                </a:moveTo>
                <a:cubicBezTo>
                  <a:pt x="147" y="97"/>
                  <a:pt x="147" y="97"/>
                  <a:pt x="147" y="97"/>
                </a:cubicBezTo>
                <a:cubicBezTo>
                  <a:pt x="147" y="97"/>
                  <a:pt x="147" y="97"/>
                  <a:pt x="147" y="97"/>
                </a:cubicBezTo>
                <a:cubicBezTo>
                  <a:pt x="147" y="97"/>
                  <a:pt x="147" y="97"/>
                  <a:pt x="147" y="97"/>
                </a:cubicBezTo>
                <a:moveTo>
                  <a:pt x="156" y="154"/>
                </a:moveTo>
                <a:cubicBezTo>
                  <a:pt x="157" y="155"/>
                  <a:pt x="158" y="157"/>
                  <a:pt x="158" y="158"/>
                </a:cubicBezTo>
                <a:cubicBezTo>
                  <a:pt x="158" y="158"/>
                  <a:pt x="159" y="159"/>
                  <a:pt x="159" y="158"/>
                </a:cubicBezTo>
                <a:cubicBezTo>
                  <a:pt x="158" y="155"/>
                  <a:pt x="157" y="151"/>
                  <a:pt x="156" y="148"/>
                </a:cubicBezTo>
                <a:cubicBezTo>
                  <a:pt x="156" y="145"/>
                  <a:pt x="156" y="141"/>
                  <a:pt x="155" y="138"/>
                </a:cubicBezTo>
                <a:cubicBezTo>
                  <a:pt x="153" y="132"/>
                  <a:pt x="151" y="126"/>
                  <a:pt x="150" y="120"/>
                </a:cubicBezTo>
                <a:cubicBezTo>
                  <a:pt x="149" y="117"/>
                  <a:pt x="149" y="115"/>
                  <a:pt x="149" y="112"/>
                </a:cubicBezTo>
                <a:cubicBezTo>
                  <a:pt x="148" y="106"/>
                  <a:pt x="146" y="101"/>
                  <a:pt x="144" y="95"/>
                </a:cubicBezTo>
                <a:cubicBezTo>
                  <a:pt x="146" y="95"/>
                  <a:pt x="148" y="95"/>
                  <a:pt x="150" y="95"/>
                </a:cubicBezTo>
                <a:cubicBezTo>
                  <a:pt x="150" y="95"/>
                  <a:pt x="150" y="95"/>
                  <a:pt x="151" y="95"/>
                </a:cubicBezTo>
                <a:cubicBezTo>
                  <a:pt x="149" y="96"/>
                  <a:pt x="148" y="96"/>
                  <a:pt x="147" y="96"/>
                </a:cubicBezTo>
                <a:cubicBezTo>
                  <a:pt x="147" y="96"/>
                  <a:pt x="147" y="96"/>
                  <a:pt x="147" y="96"/>
                </a:cubicBezTo>
                <a:cubicBezTo>
                  <a:pt x="147" y="96"/>
                  <a:pt x="147" y="96"/>
                  <a:pt x="147" y="96"/>
                </a:cubicBezTo>
                <a:cubicBezTo>
                  <a:pt x="147" y="96"/>
                  <a:pt x="147" y="96"/>
                  <a:pt x="147" y="97"/>
                </a:cubicBezTo>
                <a:cubicBezTo>
                  <a:pt x="147" y="97"/>
                  <a:pt x="146" y="97"/>
                  <a:pt x="146" y="97"/>
                </a:cubicBezTo>
                <a:cubicBezTo>
                  <a:pt x="145" y="97"/>
                  <a:pt x="146" y="98"/>
                  <a:pt x="147" y="98"/>
                </a:cubicBezTo>
                <a:cubicBezTo>
                  <a:pt x="147" y="98"/>
                  <a:pt x="147" y="98"/>
                  <a:pt x="147" y="98"/>
                </a:cubicBezTo>
                <a:cubicBezTo>
                  <a:pt x="148" y="102"/>
                  <a:pt x="150" y="106"/>
                  <a:pt x="152" y="110"/>
                </a:cubicBezTo>
                <a:cubicBezTo>
                  <a:pt x="152" y="111"/>
                  <a:pt x="152" y="111"/>
                  <a:pt x="152" y="112"/>
                </a:cubicBezTo>
                <a:cubicBezTo>
                  <a:pt x="152" y="120"/>
                  <a:pt x="154" y="128"/>
                  <a:pt x="156" y="136"/>
                </a:cubicBezTo>
                <a:cubicBezTo>
                  <a:pt x="157" y="143"/>
                  <a:pt x="158" y="151"/>
                  <a:pt x="159" y="158"/>
                </a:cubicBezTo>
                <a:cubicBezTo>
                  <a:pt x="160" y="168"/>
                  <a:pt x="159" y="179"/>
                  <a:pt x="159" y="189"/>
                </a:cubicBezTo>
                <a:cubicBezTo>
                  <a:pt x="157" y="178"/>
                  <a:pt x="155" y="168"/>
                  <a:pt x="153" y="157"/>
                </a:cubicBezTo>
                <a:cubicBezTo>
                  <a:pt x="153" y="155"/>
                  <a:pt x="152" y="153"/>
                  <a:pt x="152" y="150"/>
                </a:cubicBezTo>
                <a:cubicBezTo>
                  <a:pt x="154" y="155"/>
                  <a:pt x="155" y="160"/>
                  <a:pt x="157" y="164"/>
                </a:cubicBezTo>
                <a:cubicBezTo>
                  <a:pt x="157" y="165"/>
                  <a:pt x="158" y="165"/>
                  <a:pt x="158" y="165"/>
                </a:cubicBezTo>
                <a:cubicBezTo>
                  <a:pt x="158" y="161"/>
                  <a:pt x="157" y="157"/>
                  <a:pt x="156" y="154"/>
                </a:cubicBezTo>
                <a:moveTo>
                  <a:pt x="151" y="142"/>
                </a:moveTo>
                <a:cubicBezTo>
                  <a:pt x="151" y="139"/>
                  <a:pt x="151" y="137"/>
                  <a:pt x="151" y="134"/>
                </a:cubicBezTo>
                <a:cubicBezTo>
                  <a:pt x="152" y="137"/>
                  <a:pt x="152" y="140"/>
                  <a:pt x="153" y="144"/>
                </a:cubicBezTo>
                <a:cubicBezTo>
                  <a:pt x="153" y="145"/>
                  <a:pt x="153" y="146"/>
                  <a:pt x="154" y="147"/>
                </a:cubicBezTo>
                <a:cubicBezTo>
                  <a:pt x="153" y="145"/>
                  <a:pt x="152" y="144"/>
                  <a:pt x="152" y="143"/>
                </a:cubicBezTo>
                <a:cubicBezTo>
                  <a:pt x="151" y="143"/>
                  <a:pt x="151" y="143"/>
                  <a:pt x="151" y="142"/>
                </a:cubicBezTo>
                <a:moveTo>
                  <a:pt x="196" y="379"/>
                </a:moveTo>
                <a:cubicBezTo>
                  <a:pt x="196" y="379"/>
                  <a:pt x="195" y="379"/>
                  <a:pt x="195" y="379"/>
                </a:cubicBezTo>
                <a:cubicBezTo>
                  <a:pt x="194" y="375"/>
                  <a:pt x="193" y="371"/>
                  <a:pt x="193" y="368"/>
                </a:cubicBezTo>
                <a:cubicBezTo>
                  <a:pt x="191" y="357"/>
                  <a:pt x="189" y="347"/>
                  <a:pt x="187" y="337"/>
                </a:cubicBezTo>
                <a:cubicBezTo>
                  <a:pt x="186" y="332"/>
                  <a:pt x="185" y="326"/>
                  <a:pt x="184" y="321"/>
                </a:cubicBezTo>
                <a:cubicBezTo>
                  <a:pt x="187" y="330"/>
                  <a:pt x="189" y="339"/>
                  <a:pt x="192" y="349"/>
                </a:cubicBezTo>
                <a:cubicBezTo>
                  <a:pt x="193" y="359"/>
                  <a:pt x="195" y="369"/>
                  <a:pt x="196" y="379"/>
                </a:cubicBezTo>
                <a:moveTo>
                  <a:pt x="199" y="379"/>
                </a:moveTo>
                <a:cubicBezTo>
                  <a:pt x="198" y="379"/>
                  <a:pt x="198" y="379"/>
                  <a:pt x="198" y="379"/>
                </a:cubicBezTo>
                <a:cubicBezTo>
                  <a:pt x="198" y="376"/>
                  <a:pt x="197" y="373"/>
                  <a:pt x="197" y="370"/>
                </a:cubicBezTo>
                <a:cubicBezTo>
                  <a:pt x="198" y="373"/>
                  <a:pt x="198" y="376"/>
                  <a:pt x="199" y="379"/>
                </a:cubicBezTo>
                <a:moveTo>
                  <a:pt x="201" y="382"/>
                </a:moveTo>
                <a:cubicBezTo>
                  <a:pt x="201" y="381"/>
                  <a:pt x="201" y="381"/>
                  <a:pt x="201" y="380"/>
                </a:cubicBezTo>
                <a:cubicBezTo>
                  <a:pt x="201" y="380"/>
                  <a:pt x="201" y="380"/>
                  <a:pt x="202" y="380"/>
                </a:cubicBezTo>
                <a:cubicBezTo>
                  <a:pt x="202" y="381"/>
                  <a:pt x="202" y="381"/>
                  <a:pt x="202" y="382"/>
                </a:cubicBezTo>
                <a:cubicBezTo>
                  <a:pt x="202" y="382"/>
                  <a:pt x="201" y="382"/>
                  <a:pt x="201" y="382"/>
                </a:cubicBezTo>
                <a:cubicBezTo>
                  <a:pt x="201" y="382"/>
                  <a:pt x="201" y="382"/>
                  <a:pt x="201" y="382"/>
                </a:cubicBezTo>
                <a:moveTo>
                  <a:pt x="201" y="387"/>
                </a:moveTo>
                <a:cubicBezTo>
                  <a:pt x="201" y="387"/>
                  <a:pt x="201" y="387"/>
                  <a:pt x="201" y="387"/>
                </a:cubicBezTo>
                <a:cubicBezTo>
                  <a:pt x="201" y="386"/>
                  <a:pt x="201" y="385"/>
                  <a:pt x="201" y="384"/>
                </a:cubicBezTo>
                <a:cubicBezTo>
                  <a:pt x="201" y="384"/>
                  <a:pt x="202" y="384"/>
                  <a:pt x="202" y="384"/>
                </a:cubicBezTo>
                <a:cubicBezTo>
                  <a:pt x="202" y="385"/>
                  <a:pt x="203" y="386"/>
                  <a:pt x="203" y="387"/>
                </a:cubicBezTo>
                <a:cubicBezTo>
                  <a:pt x="202" y="387"/>
                  <a:pt x="201" y="387"/>
                  <a:pt x="201" y="387"/>
                </a:cubicBezTo>
                <a:moveTo>
                  <a:pt x="202" y="389"/>
                </a:moveTo>
                <a:cubicBezTo>
                  <a:pt x="202" y="388"/>
                  <a:pt x="203" y="388"/>
                  <a:pt x="203" y="388"/>
                </a:cubicBezTo>
                <a:cubicBezTo>
                  <a:pt x="203" y="389"/>
                  <a:pt x="203" y="389"/>
                  <a:pt x="203" y="389"/>
                </a:cubicBezTo>
                <a:cubicBezTo>
                  <a:pt x="203" y="389"/>
                  <a:pt x="203" y="389"/>
                  <a:pt x="202" y="389"/>
                </a:cubicBezTo>
                <a:moveTo>
                  <a:pt x="197" y="388"/>
                </a:moveTo>
                <a:cubicBezTo>
                  <a:pt x="195" y="389"/>
                  <a:pt x="194" y="389"/>
                  <a:pt x="193" y="390"/>
                </a:cubicBezTo>
                <a:cubicBezTo>
                  <a:pt x="194" y="389"/>
                  <a:pt x="195" y="388"/>
                  <a:pt x="197" y="388"/>
                </a:cubicBezTo>
                <a:cubicBezTo>
                  <a:pt x="197" y="388"/>
                  <a:pt x="197" y="388"/>
                  <a:pt x="197" y="388"/>
                </a:cubicBezTo>
                <a:moveTo>
                  <a:pt x="197" y="383"/>
                </a:moveTo>
                <a:cubicBezTo>
                  <a:pt x="196" y="383"/>
                  <a:pt x="196" y="383"/>
                  <a:pt x="196" y="383"/>
                </a:cubicBezTo>
                <a:cubicBezTo>
                  <a:pt x="195" y="383"/>
                  <a:pt x="195" y="382"/>
                  <a:pt x="195" y="382"/>
                </a:cubicBezTo>
                <a:cubicBezTo>
                  <a:pt x="196" y="382"/>
                  <a:pt x="196" y="382"/>
                  <a:pt x="197" y="382"/>
                </a:cubicBezTo>
                <a:cubicBezTo>
                  <a:pt x="197" y="382"/>
                  <a:pt x="197" y="382"/>
                  <a:pt x="197" y="383"/>
                </a:cubicBezTo>
                <a:moveTo>
                  <a:pt x="199" y="382"/>
                </a:moveTo>
                <a:cubicBezTo>
                  <a:pt x="199" y="382"/>
                  <a:pt x="199" y="382"/>
                  <a:pt x="198" y="381"/>
                </a:cubicBezTo>
                <a:cubicBezTo>
                  <a:pt x="199" y="381"/>
                  <a:pt x="199" y="381"/>
                  <a:pt x="199" y="381"/>
                </a:cubicBezTo>
                <a:cubicBezTo>
                  <a:pt x="199" y="381"/>
                  <a:pt x="199" y="382"/>
                  <a:pt x="199" y="382"/>
                </a:cubicBezTo>
                <a:cubicBezTo>
                  <a:pt x="199" y="382"/>
                  <a:pt x="199" y="382"/>
                  <a:pt x="199" y="382"/>
                </a:cubicBezTo>
                <a:moveTo>
                  <a:pt x="199" y="387"/>
                </a:moveTo>
                <a:cubicBezTo>
                  <a:pt x="199" y="387"/>
                  <a:pt x="199" y="387"/>
                  <a:pt x="199" y="386"/>
                </a:cubicBezTo>
                <a:cubicBezTo>
                  <a:pt x="199" y="386"/>
                  <a:pt x="199" y="386"/>
                  <a:pt x="200" y="386"/>
                </a:cubicBezTo>
                <a:cubicBezTo>
                  <a:pt x="200" y="386"/>
                  <a:pt x="200" y="387"/>
                  <a:pt x="200" y="387"/>
                </a:cubicBezTo>
                <a:cubicBezTo>
                  <a:pt x="200" y="387"/>
                  <a:pt x="199" y="387"/>
                  <a:pt x="199" y="387"/>
                </a:cubicBezTo>
                <a:moveTo>
                  <a:pt x="197" y="387"/>
                </a:moveTo>
                <a:cubicBezTo>
                  <a:pt x="197" y="388"/>
                  <a:pt x="197" y="388"/>
                  <a:pt x="197" y="388"/>
                </a:cubicBezTo>
                <a:cubicBezTo>
                  <a:pt x="197" y="388"/>
                  <a:pt x="197" y="388"/>
                  <a:pt x="197" y="387"/>
                </a:cubicBezTo>
                <a:cubicBezTo>
                  <a:pt x="197" y="387"/>
                  <a:pt x="197" y="387"/>
                  <a:pt x="197" y="387"/>
                </a:cubicBezTo>
                <a:moveTo>
                  <a:pt x="174" y="395"/>
                </a:moveTo>
                <a:cubicBezTo>
                  <a:pt x="169" y="396"/>
                  <a:pt x="164" y="397"/>
                  <a:pt x="159" y="398"/>
                </a:cubicBezTo>
                <a:cubicBezTo>
                  <a:pt x="153" y="399"/>
                  <a:pt x="145" y="399"/>
                  <a:pt x="138" y="401"/>
                </a:cubicBezTo>
                <a:cubicBezTo>
                  <a:pt x="150" y="397"/>
                  <a:pt x="163" y="396"/>
                  <a:pt x="174" y="395"/>
                </a:cubicBezTo>
                <a:moveTo>
                  <a:pt x="193" y="340"/>
                </a:moveTo>
                <a:cubicBezTo>
                  <a:pt x="193" y="340"/>
                  <a:pt x="193" y="341"/>
                  <a:pt x="193" y="342"/>
                </a:cubicBezTo>
                <a:cubicBezTo>
                  <a:pt x="196" y="351"/>
                  <a:pt x="198" y="361"/>
                  <a:pt x="201" y="371"/>
                </a:cubicBezTo>
                <a:cubicBezTo>
                  <a:pt x="201" y="373"/>
                  <a:pt x="201" y="376"/>
                  <a:pt x="201" y="378"/>
                </a:cubicBezTo>
                <a:cubicBezTo>
                  <a:pt x="201" y="378"/>
                  <a:pt x="201" y="378"/>
                  <a:pt x="201" y="378"/>
                </a:cubicBezTo>
                <a:cubicBezTo>
                  <a:pt x="200" y="375"/>
                  <a:pt x="200" y="372"/>
                  <a:pt x="199" y="368"/>
                </a:cubicBezTo>
                <a:cubicBezTo>
                  <a:pt x="197" y="363"/>
                  <a:pt x="196" y="358"/>
                  <a:pt x="195" y="353"/>
                </a:cubicBezTo>
                <a:cubicBezTo>
                  <a:pt x="194" y="349"/>
                  <a:pt x="194" y="344"/>
                  <a:pt x="193" y="340"/>
                </a:cubicBezTo>
                <a:moveTo>
                  <a:pt x="190" y="316"/>
                </a:moveTo>
                <a:cubicBezTo>
                  <a:pt x="190" y="318"/>
                  <a:pt x="190" y="321"/>
                  <a:pt x="191" y="323"/>
                </a:cubicBezTo>
                <a:cubicBezTo>
                  <a:pt x="190" y="320"/>
                  <a:pt x="190" y="317"/>
                  <a:pt x="189" y="314"/>
                </a:cubicBezTo>
                <a:cubicBezTo>
                  <a:pt x="189" y="314"/>
                  <a:pt x="190" y="315"/>
                  <a:pt x="190" y="316"/>
                </a:cubicBezTo>
                <a:cubicBezTo>
                  <a:pt x="190" y="316"/>
                  <a:pt x="190" y="316"/>
                  <a:pt x="190" y="316"/>
                </a:cubicBezTo>
                <a:moveTo>
                  <a:pt x="167" y="219"/>
                </a:moveTo>
                <a:cubicBezTo>
                  <a:pt x="167" y="219"/>
                  <a:pt x="167" y="218"/>
                  <a:pt x="167" y="218"/>
                </a:cubicBezTo>
                <a:cubicBezTo>
                  <a:pt x="167" y="218"/>
                  <a:pt x="167" y="219"/>
                  <a:pt x="167" y="220"/>
                </a:cubicBezTo>
                <a:cubicBezTo>
                  <a:pt x="168" y="227"/>
                  <a:pt x="169" y="234"/>
                  <a:pt x="169" y="241"/>
                </a:cubicBezTo>
                <a:cubicBezTo>
                  <a:pt x="169" y="243"/>
                  <a:pt x="169" y="244"/>
                  <a:pt x="169" y="245"/>
                </a:cubicBezTo>
                <a:cubicBezTo>
                  <a:pt x="169" y="244"/>
                  <a:pt x="169" y="243"/>
                  <a:pt x="169" y="242"/>
                </a:cubicBezTo>
                <a:cubicBezTo>
                  <a:pt x="167" y="233"/>
                  <a:pt x="166" y="225"/>
                  <a:pt x="164" y="217"/>
                </a:cubicBezTo>
                <a:cubicBezTo>
                  <a:pt x="165" y="217"/>
                  <a:pt x="165" y="218"/>
                  <a:pt x="165" y="219"/>
                </a:cubicBezTo>
                <a:cubicBezTo>
                  <a:pt x="165" y="219"/>
                  <a:pt x="167" y="220"/>
                  <a:pt x="167" y="219"/>
                </a:cubicBezTo>
                <a:moveTo>
                  <a:pt x="150" y="89"/>
                </a:moveTo>
                <a:cubicBezTo>
                  <a:pt x="150" y="89"/>
                  <a:pt x="150" y="89"/>
                  <a:pt x="150" y="90"/>
                </a:cubicBezTo>
                <a:cubicBezTo>
                  <a:pt x="148" y="91"/>
                  <a:pt x="146" y="91"/>
                  <a:pt x="144" y="93"/>
                </a:cubicBezTo>
                <a:cubicBezTo>
                  <a:pt x="144" y="93"/>
                  <a:pt x="144" y="93"/>
                  <a:pt x="144" y="93"/>
                </a:cubicBezTo>
                <a:cubicBezTo>
                  <a:pt x="143" y="92"/>
                  <a:pt x="143" y="90"/>
                  <a:pt x="142" y="89"/>
                </a:cubicBezTo>
                <a:cubicBezTo>
                  <a:pt x="145" y="89"/>
                  <a:pt x="147" y="89"/>
                  <a:pt x="150" y="89"/>
                </a:cubicBezTo>
                <a:moveTo>
                  <a:pt x="126" y="393"/>
                </a:moveTo>
                <a:cubicBezTo>
                  <a:pt x="126" y="389"/>
                  <a:pt x="122" y="382"/>
                  <a:pt x="120" y="378"/>
                </a:cubicBezTo>
                <a:cubicBezTo>
                  <a:pt x="120" y="378"/>
                  <a:pt x="120" y="378"/>
                  <a:pt x="120" y="378"/>
                </a:cubicBezTo>
                <a:cubicBezTo>
                  <a:pt x="120" y="372"/>
                  <a:pt x="120" y="365"/>
                  <a:pt x="118" y="360"/>
                </a:cubicBezTo>
                <a:cubicBezTo>
                  <a:pt x="117" y="360"/>
                  <a:pt x="116" y="358"/>
                  <a:pt x="115" y="359"/>
                </a:cubicBezTo>
                <a:cubicBezTo>
                  <a:pt x="115" y="360"/>
                  <a:pt x="115" y="360"/>
                  <a:pt x="115" y="361"/>
                </a:cubicBezTo>
                <a:cubicBezTo>
                  <a:pt x="114" y="356"/>
                  <a:pt x="113" y="351"/>
                  <a:pt x="113" y="345"/>
                </a:cubicBezTo>
                <a:cubicBezTo>
                  <a:pt x="114" y="350"/>
                  <a:pt x="115" y="354"/>
                  <a:pt x="118" y="359"/>
                </a:cubicBezTo>
                <a:cubicBezTo>
                  <a:pt x="118" y="359"/>
                  <a:pt x="118" y="359"/>
                  <a:pt x="118" y="359"/>
                </a:cubicBezTo>
                <a:cubicBezTo>
                  <a:pt x="116" y="353"/>
                  <a:pt x="115" y="346"/>
                  <a:pt x="114" y="340"/>
                </a:cubicBezTo>
                <a:cubicBezTo>
                  <a:pt x="114" y="334"/>
                  <a:pt x="112" y="329"/>
                  <a:pt x="111" y="324"/>
                </a:cubicBezTo>
                <a:cubicBezTo>
                  <a:pt x="109" y="302"/>
                  <a:pt x="107" y="280"/>
                  <a:pt x="104" y="258"/>
                </a:cubicBezTo>
                <a:cubicBezTo>
                  <a:pt x="100" y="230"/>
                  <a:pt x="100" y="202"/>
                  <a:pt x="97" y="174"/>
                </a:cubicBezTo>
                <a:cubicBezTo>
                  <a:pt x="95" y="155"/>
                  <a:pt x="92" y="137"/>
                  <a:pt x="90" y="118"/>
                </a:cubicBezTo>
                <a:cubicBezTo>
                  <a:pt x="90" y="118"/>
                  <a:pt x="90" y="118"/>
                  <a:pt x="90" y="118"/>
                </a:cubicBezTo>
                <a:cubicBezTo>
                  <a:pt x="90" y="117"/>
                  <a:pt x="90" y="115"/>
                  <a:pt x="89" y="113"/>
                </a:cubicBezTo>
                <a:cubicBezTo>
                  <a:pt x="89" y="113"/>
                  <a:pt x="89" y="113"/>
                  <a:pt x="89" y="112"/>
                </a:cubicBezTo>
                <a:cubicBezTo>
                  <a:pt x="90" y="112"/>
                  <a:pt x="91" y="112"/>
                  <a:pt x="92" y="112"/>
                </a:cubicBezTo>
                <a:cubicBezTo>
                  <a:pt x="93" y="111"/>
                  <a:pt x="91" y="109"/>
                  <a:pt x="89" y="109"/>
                </a:cubicBezTo>
                <a:cubicBezTo>
                  <a:pt x="89" y="109"/>
                  <a:pt x="89" y="109"/>
                  <a:pt x="89" y="109"/>
                </a:cubicBezTo>
                <a:cubicBezTo>
                  <a:pt x="89" y="109"/>
                  <a:pt x="89" y="109"/>
                  <a:pt x="89" y="109"/>
                </a:cubicBezTo>
                <a:cubicBezTo>
                  <a:pt x="88" y="107"/>
                  <a:pt x="84" y="105"/>
                  <a:pt x="84" y="106"/>
                </a:cubicBezTo>
                <a:cubicBezTo>
                  <a:pt x="84" y="106"/>
                  <a:pt x="84" y="106"/>
                  <a:pt x="84" y="106"/>
                </a:cubicBezTo>
                <a:cubicBezTo>
                  <a:pt x="84" y="106"/>
                  <a:pt x="83" y="106"/>
                  <a:pt x="83" y="106"/>
                </a:cubicBezTo>
                <a:cubicBezTo>
                  <a:pt x="82" y="106"/>
                  <a:pt x="80" y="107"/>
                  <a:pt x="79" y="107"/>
                </a:cubicBezTo>
                <a:cubicBezTo>
                  <a:pt x="79" y="107"/>
                  <a:pt x="79" y="106"/>
                  <a:pt x="79" y="106"/>
                </a:cubicBezTo>
                <a:cubicBezTo>
                  <a:pt x="79" y="106"/>
                  <a:pt x="78" y="106"/>
                  <a:pt x="78" y="106"/>
                </a:cubicBezTo>
                <a:cubicBezTo>
                  <a:pt x="66" y="105"/>
                  <a:pt x="56" y="108"/>
                  <a:pt x="44" y="110"/>
                </a:cubicBezTo>
                <a:cubicBezTo>
                  <a:pt x="32" y="113"/>
                  <a:pt x="19" y="116"/>
                  <a:pt x="7" y="119"/>
                </a:cubicBezTo>
                <a:cubicBezTo>
                  <a:pt x="6" y="119"/>
                  <a:pt x="6" y="119"/>
                  <a:pt x="6" y="119"/>
                </a:cubicBezTo>
                <a:cubicBezTo>
                  <a:pt x="20" y="99"/>
                  <a:pt x="32" y="80"/>
                  <a:pt x="47" y="61"/>
                </a:cubicBezTo>
                <a:cubicBezTo>
                  <a:pt x="53" y="53"/>
                  <a:pt x="57" y="45"/>
                  <a:pt x="61" y="36"/>
                </a:cubicBezTo>
                <a:cubicBezTo>
                  <a:pt x="70" y="28"/>
                  <a:pt x="78" y="20"/>
                  <a:pt x="81" y="8"/>
                </a:cubicBezTo>
                <a:cubicBezTo>
                  <a:pt x="100" y="19"/>
                  <a:pt x="120" y="26"/>
                  <a:pt x="140" y="34"/>
                </a:cubicBezTo>
                <a:cubicBezTo>
                  <a:pt x="155" y="40"/>
                  <a:pt x="170" y="47"/>
                  <a:pt x="185" y="53"/>
                </a:cubicBezTo>
                <a:cubicBezTo>
                  <a:pt x="189" y="55"/>
                  <a:pt x="194" y="57"/>
                  <a:pt x="198" y="58"/>
                </a:cubicBezTo>
                <a:cubicBezTo>
                  <a:pt x="201" y="60"/>
                  <a:pt x="204" y="61"/>
                  <a:pt x="207" y="62"/>
                </a:cubicBezTo>
                <a:cubicBezTo>
                  <a:pt x="207" y="62"/>
                  <a:pt x="207" y="62"/>
                  <a:pt x="207" y="62"/>
                </a:cubicBezTo>
                <a:cubicBezTo>
                  <a:pt x="209" y="63"/>
                  <a:pt x="212" y="64"/>
                  <a:pt x="214" y="66"/>
                </a:cubicBezTo>
                <a:cubicBezTo>
                  <a:pt x="211" y="66"/>
                  <a:pt x="208" y="66"/>
                  <a:pt x="205" y="67"/>
                </a:cubicBezTo>
                <a:cubicBezTo>
                  <a:pt x="205" y="66"/>
                  <a:pt x="203" y="65"/>
                  <a:pt x="203" y="65"/>
                </a:cubicBezTo>
                <a:cubicBezTo>
                  <a:pt x="194" y="66"/>
                  <a:pt x="186" y="68"/>
                  <a:pt x="177" y="71"/>
                </a:cubicBezTo>
                <a:cubicBezTo>
                  <a:pt x="165" y="74"/>
                  <a:pt x="153" y="76"/>
                  <a:pt x="141" y="79"/>
                </a:cubicBezTo>
                <a:cubicBezTo>
                  <a:pt x="140" y="79"/>
                  <a:pt x="142" y="80"/>
                  <a:pt x="142" y="80"/>
                </a:cubicBezTo>
                <a:cubicBezTo>
                  <a:pt x="147" y="80"/>
                  <a:pt x="153" y="79"/>
                  <a:pt x="158" y="78"/>
                </a:cubicBezTo>
                <a:cubicBezTo>
                  <a:pt x="153" y="80"/>
                  <a:pt x="147" y="83"/>
                  <a:pt x="141" y="84"/>
                </a:cubicBezTo>
                <a:cubicBezTo>
                  <a:pt x="141" y="84"/>
                  <a:pt x="141" y="84"/>
                  <a:pt x="141" y="84"/>
                </a:cubicBezTo>
                <a:cubicBezTo>
                  <a:pt x="140" y="82"/>
                  <a:pt x="139" y="79"/>
                  <a:pt x="138" y="76"/>
                </a:cubicBezTo>
                <a:cubicBezTo>
                  <a:pt x="137" y="75"/>
                  <a:pt x="133" y="73"/>
                  <a:pt x="134" y="75"/>
                </a:cubicBezTo>
                <a:cubicBezTo>
                  <a:pt x="137" y="86"/>
                  <a:pt x="141" y="96"/>
                  <a:pt x="143" y="107"/>
                </a:cubicBezTo>
                <a:cubicBezTo>
                  <a:pt x="143" y="107"/>
                  <a:pt x="143" y="107"/>
                  <a:pt x="143" y="107"/>
                </a:cubicBezTo>
                <a:cubicBezTo>
                  <a:pt x="143" y="110"/>
                  <a:pt x="144" y="112"/>
                  <a:pt x="145" y="115"/>
                </a:cubicBezTo>
                <a:cubicBezTo>
                  <a:pt x="145" y="115"/>
                  <a:pt x="145" y="115"/>
                  <a:pt x="145" y="115"/>
                </a:cubicBezTo>
                <a:cubicBezTo>
                  <a:pt x="146" y="121"/>
                  <a:pt x="146" y="128"/>
                  <a:pt x="146" y="134"/>
                </a:cubicBezTo>
                <a:cubicBezTo>
                  <a:pt x="146" y="136"/>
                  <a:pt x="146" y="138"/>
                  <a:pt x="147" y="140"/>
                </a:cubicBezTo>
                <a:cubicBezTo>
                  <a:pt x="147" y="143"/>
                  <a:pt x="147" y="147"/>
                  <a:pt x="148" y="150"/>
                </a:cubicBezTo>
                <a:cubicBezTo>
                  <a:pt x="153" y="176"/>
                  <a:pt x="158" y="203"/>
                  <a:pt x="163" y="229"/>
                </a:cubicBezTo>
                <a:cubicBezTo>
                  <a:pt x="167" y="255"/>
                  <a:pt x="174" y="281"/>
                  <a:pt x="180" y="307"/>
                </a:cubicBezTo>
                <a:cubicBezTo>
                  <a:pt x="184" y="325"/>
                  <a:pt x="188" y="344"/>
                  <a:pt x="191" y="362"/>
                </a:cubicBezTo>
                <a:cubicBezTo>
                  <a:pt x="192" y="367"/>
                  <a:pt x="192" y="374"/>
                  <a:pt x="193" y="380"/>
                </a:cubicBezTo>
                <a:cubicBezTo>
                  <a:pt x="186" y="381"/>
                  <a:pt x="179" y="383"/>
                  <a:pt x="172" y="386"/>
                </a:cubicBezTo>
                <a:cubicBezTo>
                  <a:pt x="172" y="386"/>
                  <a:pt x="172" y="386"/>
                  <a:pt x="172" y="386"/>
                </a:cubicBezTo>
                <a:cubicBezTo>
                  <a:pt x="177" y="386"/>
                  <a:pt x="181" y="385"/>
                  <a:pt x="186" y="384"/>
                </a:cubicBezTo>
                <a:cubicBezTo>
                  <a:pt x="189" y="384"/>
                  <a:pt x="191" y="383"/>
                  <a:pt x="194" y="382"/>
                </a:cubicBezTo>
                <a:cubicBezTo>
                  <a:pt x="194" y="383"/>
                  <a:pt x="194" y="383"/>
                  <a:pt x="194" y="383"/>
                </a:cubicBezTo>
                <a:cubicBezTo>
                  <a:pt x="182" y="386"/>
                  <a:pt x="171" y="390"/>
                  <a:pt x="158" y="392"/>
                </a:cubicBezTo>
                <a:cubicBezTo>
                  <a:pt x="158" y="392"/>
                  <a:pt x="159" y="393"/>
                  <a:pt x="159" y="393"/>
                </a:cubicBezTo>
                <a:cubicBezTo>
                  <a:pt x="171" y="391"/>
                  <a:pt x="182" y="388"/>
                  <a:pt x="194" y="386"/>
                </a:cubicBezTo>
                <a:cubicBezTo>
                  <a:pt x="191" y="387"/>
                  <a:pt x="189" y="388"/>
                  <a:pt x="186" y="389"/>
                </a:cubicBezTo>
                <a:cubicBezTo>
                  <a:pt x="182" y="390"/>
                  <a:pt x="178" y="391"/>
                  <a:pt x="174" y="393"/>
                </a:cubicBezTo>
                <a:cubicBezTo>
                  <a:pt x="174" y="393"/>
                  <a:pt x="174" y="393"/>
                  <a:pt x="174" y="393"/>
                </a:cubicBezTo>
                <a:cubicBezTo>
                  <a:pt x="158" y="395"/>
                  <a:pt x="142" y="396"/>
                  <a:pt x="128" y="403"/>
                </a:cubicBezTo>
                <a:cubicBezTo>
                  <a:pt x="128" y="403"/>
                  <a:pt x="128" y="403"/>
                  <a:pt x="128" y="403"/>
                </a:cubicBezTo>
                <a:cubicBezTo>
                  <a:pt x="127" y="403"/>
                  <a:pt x="126" y="404"/>
                  <a:pt x="125" y="405"/>
                </a:cubicBezTo>
                <a:cubicBezTo>
                  <a:pt x="125" y="401"/>
                  <a:pt x="126" y="397"/>
                  <a:pt x="126" y="393"/>
                </a:cubicBezTo>
                <a:moveTo>
                  <a:pt x="7" y="122"/>
                </a:moveTo>
                <a:cubicBezTo>
                  <a:pt x="15" y="121"/>
                  <a:pt x="22" y="119"/>
                  <a:pt x="29" y="117"/>
                </a:cubicBezTo>
                <a:cubicBezTo>
                  <a:pt x="27" y="118"/>
                  <a:pt x="25" y="119"/>
                  <a:pt x="25" y="121"/>
                </a:cubicBezTo>
                <a:cubicBezTo>
                  <a:pt x="24" y="121"/>
                  <a:pt x="25" y="122"/>
                  <a:pt x="26" y="122"/>
                </a:cubicBezTo>
                <a:cubicBezTo>
                  <a:pt x="26" y="122"/>
                  <a:pt x="26" y="122"/>
                  <a:pt x="26" y="122"/>
                </a:cubicBezTo>
                <a:cubicBezTo>
                  <a:pt x="20" y="123"/>
                  <a:pt x="14" y="123"/>
                  <a:pt x="7" y="122"/>
                </a:cubicBezTo>
                <a:moveTo>
                  <a:pt x="59" y="111"/>
                </a:moveTo>
                <a:cubicBezTo>
                  <a:pt x="58" y="111"/>
                  <a:pt x="59" y="111"/>
                  <a:pt x="59" y="112"/>
                </a:cubicBezTo>
                <a:cubicBezTo>
                  <a:pt x="56" y="112"/>
                  <a:pt x="53" y="112"/>
                  <a:pt x="50" y="113"/>
                </a:cubicBezTo>
                <a:cubicBezTo>
                  <a:pt x="48" y="113"/>
                  <a:pt x="45" y="113"/>
                  <a:pt x="42" y="114"/>
                </a:cubicBezTo>
                <a:cubicBezTo>
                  <a:pt x="42" y="114"/>
                  <a:pt x="42" y="114"/>
                  <a:pt x="43" y="114"/>
                </a:cubicBezTo>
                <a:cubicBezTo>
                  <a:pt x="47" y="113"/>
                  <a:pt x="68" y="106"/>
                  <a:pt x="76" y="107"/>
                </a:cubicBezTo>
                <a:cubicBezTo>
                  <a:pt x="70" y="108"/>
                  <a:pt x="63" y="109"/>
                  <a:pt x="59" y="111"/>
                </a:cubicBezTo>
                <a:moveTo>
                  <a:pt x="83" y="110"/>
                </a:moveTo>
                <a:cubicBezTo>
                  <a:pt x="78" y="110"/>
                  <a:pt x="73" y="111"/>
                  <a:pt x="68" y="111"/>
                </a:cubicBezTo>
                <a:cubicBezTo>
                  <a:pt x="73" y="110"/>
                  <a:pt x="78" y="109"/>
                  <a:pt x="83" y="109"/>
                </a:cubicBezTo>
                <a:cubicBezTo>
                  <a:pt x="83" y="109"/>
                  <a:pt x="83" y="110"/>
                  <a:pt x="83" y="110"/>
                </a:cubicBezTo>
                <a:moveTo>
                  <a:pt x="33" y="122"/>
                </a:moveTo>
                <a:cubicBezTo>
                  <a:pt x="37" y="120"/>
                  <a:pt x="41" y="118"/>
                  <a:pt x="44" y="117"/>
                </a:cubicBezTo>
                <a:cubicBezTo>
                  <a:pt x="52" y="115"/>
                  <a:pt x="60" y="115"/>
                  <a:pt x="68" y="114"/>
                </a:cubicBezTo>
                <a:cubicBezTo>
                  <a:pt x="57" y="117"/>
                  <a:pt x="45" y="120"/>
                  <a:pt x="33" y="122"/>
                </a:cubicBezTo>
                <a:moveTo>
                  <a:pt x="74" y="15"/>
                </a:moveTo>
                <a:cubicBezTo>
                  <a:pt x="75" y="13"/>
                  <a:pt x="75" y="9"/>
                  <a:pt x="77" y="10"/>
                </a:cubicBezTo>
                <a:cubicBezTo>
                  <a:pt x="75" y="15"/>
                  <a:pt x="73" y="20"/>
                  <a:pt x="70" y="24"/>
                </a:cubicBezTo>
                <a:cubicBezTo>
                  <a:pt x="68" y="27"/>
                  <a:pt x="66" y="29"/>
                  <a:pt x="64" y="32"/>
                </a:cubicBezTo>
                <a:cubicBezTo>
                  <a:pt x="64" y="31"/>
                  <a:pt x="65" y="30"/>
                  <a:pt x="65" y="29"/>
                </a:cubicBezTo>
                <a:cubicBezTo>
                  <a:pt x="68" y="24"/>
                  <a:pt x="71" y="20"/>
                  <a:pt x="74" y="15"/>
                </a:cubicBezTo>
                <a:moveTo>
                  <a:pt x="75" y="5"/>
                </a:moveTo>
                <a:cubicBezTo>
                  <a:pt x="76" y="5"/>
                  <a:pt x="77" y="6"/>
                  <a:pt x="78" y="7"/>
                </a:cubicBezTo>
                <a:cubicBezTo>
                  <a:pt x="78" y="8"/>
                  <a:pt x="78" y="9"/>
                  <a:pt x="77" y="9"/>
                </a:cubicBezTo>
                <a:cubicBezTo>
                  <a:pt x="76" y="9"/>
                  <a:pt x="76" y="8"/>
                  <a:pt x="75" y="8"/>
                </a:cubicBezTo>
                <a:cubicBezTo>
                  <a:pt x="75" y="7"/>
                  <a:pt x="74" y="7"/>
                  <a:pt x="74" y="7"/>
                </a:cubicBezTo>
                <a:cubicBezTo>
                  <a:pt x="72" y="17"/>
                  <a:pt x="62" y="26"/>
                  <a:pt x="57" y="35"/>
                </a:cubicBezTo>
                <a:cubicBezTo>
                  <a:pt x="52" y="44"/>
                  <a:pt x="46" y="53"/>
                  <a:pt x="40" y="61"/>
                </a:cubicBezTo>
                <a:cubicBezTo>
                  <a:pt x="25" y="79"/>
                  <a:pt x="13" y="98"/>
                  <a:pt x="0" y="117"/>
                </a:cubicBezTo>
                <a:cubicBezTo>
                  <a:pt x="0" y="118"/>
                  <a:pt x="1" y="120"/>
                  <a:pt x="2" y="120"/>
                </a:cubicBezTo>
                <a:cubicBezTo>
                  <a:pt x="2" y="120"/>
                  <a:pt x="2" y="120"/>
                  <a:pt x="2" y="120"/>
                </a:cubicBezTo>
                <a:cubicBezTo>
                  <a:pt x="1" y="121"/>
                  <a:pt x="3" y="123"/>
                  <a:pt x="4" y="123"/>
                </a:cubicBezTo>
                <a:cubicBezTo>
                  <a:pt x="5" y="123"/>
                  <a:pt x="6" y="122"/>
                  <a:pt x="7" y="122"/>
                </a:cubicBezTo>
                <a:cubicBezTo>
                  <a:pt x="7" y="123"/>
                  <a:pt x="7" y="123"/>
                  <a:pt x="7" y="123"/>
                </a:cubicBezTo>
                <a:cubicBezTo>
                  <a:pt x="20" y="127"/>
                  <a:pt x="36" y="123"/>
                  <a:pt x="49" y="121"/>
                </a:cubicBezTo>
                <a:cubicBezTo>
                  <a:pt x="61" y="119"/>
                  <a:pt x="73" y="116"/>
                  <a:pt x="84" y="113"/>
                </a:cubicBezTo>
                <a:cubicBezTo>
                  <a:pt x="84" y="113"/>
                  <a:pt x="85" y="114"/>
                  <a:pt x="85" y="114"/>
                </a:cubicBezTo>
                <a:cubicBezTo>
                  <a:pt x="85" y="119"/>
                  <a:pt x="85" y="124"/>
                  <a:pt x="86" y="129"/>
                </a:cubicBezTo>
                <a:cubicBezTo>
                  <a:pt x="89" y="145"/>
                  <a:pt x="91" y="161"/>
                  <a:pt x="93" y="177"/>
                </a:cubicBezTo>
                <a:cubicBezTo>
                  <a:pt x="96" y="203"/>
                  <a:pt x="97" y="230"/>
                  <a:pt x="100" y="256"/>
                </a:cubicBezTo>
                <a:cubicBezTo>
                  <a:pt x="102" y="276"/>
                  <a:pt x="104" y="295"/>
                  <a:pt x="106" y="315"/>
                </a:cubicBezTo>
                <a:cubicBezTo>
                  <a:pt x="106" y="315"/>
                  <a:pt x="106" y="315"/>
                  <a:pt x="106" y="315"/>
                </a:cubicBezTo>
                <a:cubicBezTo>
                  <a:pt x="106" y="318"/>
                  <a:pt x="106" y="320"/>
                  <a:pt x="107" y="323"/>
                </a:cubicBezTo>
                <a:cubicBezTo>
                  <a:pt x="107" y="326"/>
                  <a:pt x="107" y="329"/>
                  <a:pt x="108" y="331"/>
                </a:cubicBezTo>
                <a:cubicBezTo>
                  <a:pt x="109" y="344"/>
                  <a:pt x="112" y="355"/>
                  <a:pt x="114" y="367"/>
                </a:cubicBezTo>
                <a:cubicBezTo>
                  <a:pt x="115" y="369"/>
                  <a:pt x="115" y="371"/>
                  <a:pt x="116" y="373"/>
                </a:cubicBezTo>
                <a:cubicBezTo>
                  <a:pt x="116" y="377"/>
                  <a:pt x="116" y="381"/>
                  <a:pt x="116" y="386"/>
                </a:cubicBezTo>
                <a:cubicBezTo>
                  <a:pt x="117" y="390"/>
                  <a:pt x="117" y="394"/>
                  <a:pt x="117" y="399"/>
                </a:cubicBezTo>
                <a:cubicBezTo>
                  <a:pt x="117" y="402"/>
                  <a:pt x="119" y="405"/>
                  <a:pt x="119" y="408"/>
                </a:cubicBezTo>
                <a:cubicBezTo>
                  <a:pt x="119" y="408"/>
                  <a:pt x="119" y="408"/>
                  <a:pt x="119" y="408"/>
                </a:cubicBezTo>
                <a:cubicBezTo>
                  <a:pt x="122" y="404"/>
                  <a:pt x="120" y="394"/>
                  <a:pt x="120" y="390"/>
                </a:cubicBezTo>
                <a:cubicBezTo>
                  <a:pt x="120" y="388"/>
                  <a:pt x="120" y="387"/>
                  <a:pt x="120" y="386"/>
                </a:cubicBezTo>
                <a:cubicBezTo>
                  <a:pt x="122" y="392"/>
                  <a:pt x="124" y="398"/>
                  <a:pt x="124" y="405"/>
                </a:cubicBezTo>
                <a:cubicBezTo>
                  <a:pt x="122" y="406"/>
                  <a:pt x="121" y="407"/>
                  <a:pt x="119" y="408"/>
                </a:cubicBezTo>
                <a:cubicBezTo>
                  <a:pt x="119" y="409"/>
                  <a:pt x="120" y="409"/>
                  <a:pt x="120" y="409"/>
                </a:cubicBezTo>
                <a:cubicBezTo>
                  <a:pt x="121" y="409"/>
                  <a:pt x="122" y="409"/>
                  <a:pt x="123" y="409"/>
                </a:cubicBezTo>
                <a:cubicBezTo>
                  <a:pt x="123" y="409"/>
                  <a:pt x="122" y="408"/>
                  <a:pt x="122" y="408"/>
                </a:cubicBezTo>
                <a:cubicBezTo>
                  <a:pt x="124" y="408"/>
                  <a:pt x="127" y="407"/>
                  <a:pt x="129" y="407"/>
                </a:cubicBezTo>
                <a:cubicBezTo>
                  <a:pt x="129" y="408"/>
                  <a:pt x="130" y="409"/>
                  <a:pt x="130" y="409"/>
                </a:cubicBezTo>
                <a:cubicBezTo>
                  <a:pt x="144" y="408"/>
                  <a:pt x="157" y="404"/>
                  <a:pt x="170" y="402"/>
                </a:cubicBezTo>
                <a:cubicBezTo>
                  <a:pt x="180" y="400"/>
                  <a:pt x="189" y="399"/>
                  <a:pt x="199" y="396"/>
                </a:cubicBezTo>
                <a:cubicBezTo>
                  <a:pt x="199" y="397"/>
                  <a:pt x="199" y="398"/>
                  <a:pt x="199" y="399"/>
                </a:cubicBezTo>
                <a:cubicBezTo>
                  <a:pt x="200" y="402"/>
                  <a:pt x="201" y="401"/>
                  <a:pt x="201" y="399"/>
                </a:cubicBezTo>
                <a:cubicBezTo>
                  <a:pt x="201" y="398"/>
                  <a:pt x="201" y="397"/>
                  <a:pt x="200" y="396"/>
                </a:cubicBezTo>
                <a:cubicBezTo>
                  <a:pt x="202" y="396"/>
                  <a:pt x="203" y="395"/>
                  <a:pt x="205" y="395"/>
                </a:cubicBezTo>
                <a:cubicBezTo>
                  <a:pt x="205" y="396"/>
                  <a:pt x="206" y="396"/>
                  <a:pt x="206" y="395"/>
                </a:cubicBezTo>
                <a:cubicBezTo>
                  <a:pt x="206" y="394"/>
                  <a:pt x="206" y="394"/>
                  <a:pt x="206" y="394"/>
                </a:cubicBezTo>
                <a:cubicBezTo>
                  <a:pt x="208" y="394"/>
                  <a:pt x="209" y="393"/>
                  <a:pt x="211" y="392"/>
                </a:cubicBezTo>
                <a:cubicBezTo>
                  <a:pt x="211" y="392"/>
                  <a:pt x="210" y="392"/>
                  <a:pt x="210" y="392"/>
                </a:cubicBezTo>
                <a:cubicBezTo>
                  <a:pt x="209" y="392"/>
                  <a:pt x="207" y="392"/>
                  <a:pt x="206" y="392"/>
                </a:cubicBezTo>
                <a:cubicBezTo>
                  <a:pt x="206" y="391"/>
                  <a:pt x="206" y="389"/>
                  <a:pt x="206" y="388"/>
                </a:cubicBezTo>
                <a:cubicBezTo>
                  <a:pt x="206" y="388"/>
                  <a:pt x="206" y="389"/>
                  <a:pt x="207" y="390"/>
                </a:cubicBezTo>
                <a:cubicBezTo>
                  <a:pt x="207" y="390"/>
                  <a:pt x="207" y="390"/>
                  <a:pt x="207" y="390"/>
                </a:cubicBezTo>
                <a:cubicBezTo>
                  <a:pt x="206" y="388"/>
                  <a:pt x="206" y="386"/>
                  <a:pt x="206" y="385"/>
                </a:cubicBezTo>
                <a:cubicBezTo>
                  <a:pt x="203" y="358"/>
                  <a:pt x="197" y="331"/>
                  <a:pt x="190" y="305"/>
                </a:cubicBezTo>
                <a:cubicBezTo>
                  <a:pt x="190" y="305"/>
                  <a:pt x="190" y="305"/>
                  <a:pt x="190" y="305"/>
                </a:cubicBezTo>
                <a:cubicBezTo>
                  <a:pt x="190" y="300"/>
                  <a:pt x="189" y="295"/>
                  <a:pt x="188" y="290"/>
                </a:cubicBezTo>
                <a:cubicBezTo>
                  <a:pt x="184" y="264"/>
                  <a:pt x="177" y="237"/>
                  <a:pt x="168" y="212"/>
                </a:cubicBezTo>
                <a:cubicBezTo>
                  <a:pt x="167" y="204"/>
                  <a:pt x="166" y="196"/>
                  <a:pt x="165" y="188"/>
                </a:cubicBezTo>
                <a:cubicBezTo>
                  <a:pt x="165" y="188"/>
                  <a:pt x="165" y="188"/>
                  <a:pt x="165" y="188"/>
                </a:cubicBezTo>
                <a:cubicBezTo>
                  <a:pt x="165" y="189"/>
                  <a:pt x="167" y="190"/>
                  <a:pt x="167" y="189"/>
                </a:cubicBezTo>
                <a:cubicBezTo>
                  <a:pt x="167" y="188"/>
                  <a:pt x="167" y="188"/>
                  <a:pt x="167" y="187"/>
                </a:cubicBezTo>
                <a:cubicBezTo>
                  <a:pt x="170" y="203"/>
                  <a:pt x="173" y="220"/>
                  <a:pt x="177" y="236"/>
                </a:cubicBezTo>
                <a:cubicBezTo>
                  <a:pt x="183" y="263"/>
                  <a:pt x="189" y="290"/>
                  <a:pt x="196" y="316"/>
                </a:cubicBezTo>
                <a:cubicBezTo>
                  <a:pt x="199" y="328"/>
                  <a:pt x="200" y="341"/>
                  <a:pt x="202" y="353"/>
                </a:cubicBezTo>
                <a:cubicBezTo>
                  <a:pt x="203" y="361"/>
                  <a:pt x="210" y="380"/>
                  <a:pt x="208" y="388"/>
                </a:cubicBezTo>
                <a:cubicBezTo>
                  <a:pt x="208" y="388"/>
                  <a:pt x="209" y="389"/>
                  <a:pt x="209" y="388"/>
                </a:cubicBezTo>
                <a:cubicBezTo>
                  <a:pt x="211" y="383"/>
                  <a:pt x="206" y="369"/>
                  <a:pt x="206" y="365"/>
                </a:cubicBezTo>
                <a:cubicBezTo>
                  <a:pt x="203" y="351"/>
                  <a:pt x="201" y="336"/>
                  <a:pt x="199" y="322"/>
                </a:cubicBezTo>
                <a:cubicBezTo>
                  <a:pt x="197" y="309"/>
                  <a:pt x="194" y="297"/>
                  <a:pt x="191" y="285"/>
                </a:cubicBezTo>
                <a:cubicBezTo>
                  <a:pt x="187" y="270"/>
                  <a:pt x="184" y="256"/>
                  <a:pt x="181" y="241"/>
                </a:cubicBezTo>
                <a:cubicBezTo>
                  <a:pt x="175" y="217"/>
                  <a:pt x="171" y="193"/>
                  <a:pt x="167" y="169"/>
                </a:cubicBezTo>
                <a:cubicBezTo>
                  <a:pt x="165" y="156"/>
                  <a:pt x="163" y="143"/>
                  <a:pt x="161" y="130"/>
                </a:cubicBezTo>
                <a:cubicBezTo>
                  <a:pt x="159" y="118"/>
                  <a:pt x="156" y="108"/>
                  <a:pt x="154" y="96"/>
                </a:cubicBezTo>
                <a:cubicBezTo>
                  <a:pt x="163" y="95"/>
                  <a:pt x="172" y="91"/>
                  <a:pt x="180" y="86"/>
                </a:cubicBezTo>
                <a:cubicBezTo>
                  <a:pt x="181" y="86"/>
                  <a:pt x="181" y="86"/>
                  <a:pt x="181" y="86"/>
                </a:cubicBezTo>
                <a:cubicBezTo>
                  <a:pt x="194" y="82"/>
                  <a:pt x="208" y="77"/>
                  <a:pt x="222" y="77"/>
                </a:cubicBezTo>
                <a:cubicBezTo>
                  <a:pt x="222" y="77"/>
                  <a:pt x="221" y="76"/>
                  <a:pt x="221" y="76"/>
                </a:cubicBezTo>
                <a:cubicBezTo>
                  <a:pt x="218" y="76"/>
                  <a:pt x="215" y="76"/>
                  <a:pt x="212" y="76"/>
                </a:cubicBezTo>
                <a:cubicBezTo>
                  <a:pt x="213" y="75"/>
                  <a:pt x="214" y="75"/>
                  <a:pt x="215" y="75"/>
                </a:cubicBezTo>
                <a:cubicBezTo>
                  <a:pt x="215" y="75"/>
                  <a:pt x="215" y="74"/>
                  <a:pt x="215" y="74"/>
                </a:cubicBezTo>
                <a:cubicBezTo>
                  <a:pt x="215" y="74"/>
                  <a:pt x="215" y="74"/>
                  <a:pt x="215" y="74"/>
                </a:cubicBezTo>
                <a:cubicBezTo>
                  <a:pt x="216" y="74"/>
                  <a:pt x="217" y="74"/>
                  <a:pt x="218" y="73"/>
                </a:cubicBezTo>
                <a:cubicBezTo>
                  <a:pt x="218" y="73"/>
                  <a:pt x="218" y="73"/>
                  <a:pt x="218" y="73"/>
                </a:cubicBezTo>
                <a:cubicBezTo>
                  <a:pt x="218" y="73"/>
                  <a:pt x="218" y="73"/>
                  <a:pt x="218" y="73"/>
                </a:cubicBezTo>
                <a:cubicBezTo>
                  <a:pt x="218" y="73"/>
                  <a:pt x="218" y="73"/>
                  <a:pt x="218" y="73"/>
                </a:cubicBezTo>
                <a:cubicBezTo>
                  <a:pt x="220" y="72"/>
                  <a:pt x="222" y="71"/>
                  <a:pt x="224" y="71"/>
                </a:cubicBezTo>
                <a:cubicBezTo>
                  <a:pt x="224" y="71"/>
                  <a:pt x="224" y="70"/>
                  <a:pt x="224" y="70"/>
                </a:cubicBezTo>
                <a:cubicBezTo>
                  <a:pt x="223" y="69"/>
                  <a:pt x="221" y="67"/>
                  <a:pt x="219" y="69"/>
                </a:cubicBezTo>
                <a:cubicBezTo>
                  <a:pt x="219" y="69"/>
                  <a:pt x="220" y="70"/>
                  <a:pt x="220" y="70"/>
                </a:cubicBezTo>
                <a:cubicBezTo>
                  <a:pt x="220" y="70"/>
                  <a:pt x="220" y="70"/>
                  <a:pt x="220" y="70"/>
                </a:cubicBezTo>
                <a:cubicBezTo>
                  <a:pt x="219" y="70"/>
                  <a:pt x="218" y="71"/>
                  <a:pt x="217" y="71"/>
                </a:cubicBezTo>
                <a:cubicBezTo>
                  <a:pt x="216" y="71"/>
                  <a:pt x="216" y="71"/>
                  <a:pt x="215" y="71"/>
                </a:cubicBezTo>
                <a:cubicBezTo>
                  <a:pt x="209" y="73"/>
                  <a:pt x="203" y="75"/>
                  <a:pt x="197" y="77"/>
                </a:cubicBezTo>
                <a:cubicBezTo>
                  <a:pt x="190" y="80"/>
                  <a:pt x="182" y="82"/>
                  <a:pt x="175" y="84"/>
                </a:cubicBezTo>
                <a:cubicBezTo>
                  <a:pt x="170" y="85"/>
                  <a:pt x="165" y="86"/>
                  <a:pt x="161" y="87"/>
                </a:cubicBezTo>
                <a:cubicBezTo>
                  <a:pt x="161" y="87"/>
                  <a:pt x="161" y="87"/>
                  <a:pt x="161" y="87"/>
                </a:cubicBezTo>
                <a:cubicBezTo>
                  <a:pt x="161" y="86"/>
                  <a:pt x="160" y="85"/>
                  <a:pt x="160" y="85"/>
                </a:cubicBezTo>
                <a:cubicBezTo>
                  <a:pt x="157" y="86"/>
                  <a:pt x="154" y="86"/>
                  <a:pt x="152" y="86"/>
                </a:cubicBezTo>
                <a:cubicBezTo>
                  <a:pt x="151" y="86"/>
                  <a:pt x="151" y="86"/>
                  <a:pt x="151" y="86"/>
                </a:cubicBezTo>
                <a:cubicBezTo>
                  <a:pt x="151" y="86"/>
                  <a:pt x="151" y="86"/>
                  <a:pt x="151" y="86"/>
                </a:cubicBezTo>
                <a:cubicBezTo>
                  <a:pt x="158" y="86"/>
                  <a:pt x="166" y="83"/>
                  <a:pt x="171" y="82"/>
                </a:cubicBezTo>
                <a:cubicBezTo>
                  <a:pt x="179" y="81"/>
                  <a:pt x="187" y="78"/>
                  <a:pt x="194" y="76"/>
                </a:cubicBezTo>
                <a:cubicBezTo>
                  <a:pt x="200" y="74"/>
                  <a:pt x="207" y="74"/>
                  <a:pt x="212" y="70"/>
                </a:cubicBezTo>
                <a:cubicBezTo>
                  <a:pt x="213" y="70"/>
                  <a:pt x="213" y="70"/>
                  <a:pt x="212" y="69"/>
                </a:cubicBezTo>
                <a:cubicBezTo>
                  <a:pt x="213" y="69"/>
                  <a:pt x="215" y="69"/>
                  <a:pt x="216" y="69"/>
                </a:cubicBezTo>
                <a:cubicBezTo>
                  <a:pt x="217" y="69"/>
                  <a:pt x="218" y="68"/>
                  <a:pt x="219" y="68"/>
                </a:cubicBezTo>
                <a:cubicBezTo>
                  <a:pt x="219" y="68"/>
                  <a:pt x="219" y="68"/>
                  <a:pt x="219" y="68"/>
                </a:cubicBezTo>
                <a:cubicBezTo>
                  <a:pt x="220" y="68"/>
                  <a:pt x="221" y="68"/>
                  <a:pt x="222" y="68"/>
                </a:cubicBezTo>
                <a:cubicBezTo>
                  <a:pt x="222" y="68"/>
                  <a:pt x="222" y="67"/>
                  <a:pt x="222" y="67"/>
                </a:cubicBezTo>
                <a:cubicBezTo>
                  <a:pt x="222" y="67"/>
                  <a:pt x="223" y="66"/>
                  <a:pt x="223" y="66"/>
                </a:cubicBezTo>
                <a:cubicBezTo>
                  <a:pt x="224" y="66"/>
                  <a:pt x="222" y="65"/>
                  <a:pt x="222" y="65"/>
                </a:cubicBezTo>
                <a:cubicBezTo>
                  <a:pt x="221" y="65"/>
                  <a:pt x="220" y="65"/>
                  <a:pt x="219" y="65"/>
                </a:cubicBezTo>
                <a:cubicBezTo>
                  <a:pt x="217" y="64"/>
                  <a:pt x="214" y="63"/>
                  <a:pt x="211" y="62"/>
                </a:cubicBezTo>
                <a:cubicBezTo>
                  <a:pt x="193" y="51"/>
                  <a:pt x="174" y="44"/>
                  <a:pt x="154" y="35"/>
                </a:cubicBezTo>
                <a:cubicBezTo>
                  <a:pt x="130" y="24"/>
                  <a:pt x="107" y="11"/>
                  <a:pt x="81" y="3"/>
                </a:cubicBezTo>
                <a:cubicBezTo>
                  <a:pt x="79" y="2"/>
                  <a:pt x="81" y="5"/>
                  <a:pt x="82" y="5"/>
                </a:cubicBezTo>
                <a:cubicBezTo>
                  <a:pt x="102" y="12"/>
                  <a:pt x="119" y="20"/>
                  <a:pt x="137" y="29"/>
                </a:cubicBezTo>
                <a:cubicBezTo>
                  <a:pt x="116" y="21"/>
                  <a:pt x="94" y="14"/>
                  <a:pt x="74" y="1"/>
                </a:cubicBezTo>
                <a:cubicBezTo>
                  <a:pt x="72" y="0"/>
                  <a:pt x="74" y="4"/>
                  <a:pt x="75" y="5"/>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TextBox 2"/>
          <p:cNvSpPr txBox="1"/>
          <p:nvPr/>
        </p:nvSpPr>
        <p:spPr>
          <a:xfrm>
            <a:off x="3008784" y="2204117"/>
            <a:ext cx="2259080" cy="400110"/>
          </a:xfrm>
          <a:prstGeom prst="rect">
            <a:avLst/>
          </a:prstGeom>
          <a:noFill/>
        </p:spPr>
        <p:txBody>
          <a:bodyPr wrap="none" rtlCol="0">
            <a:spAutoFit/>
          </a:bodyPr>
          <a:lstStyle/>
          <a:p>
            <a:r>
              <a:rPr lang="en-US" altLang="zh-CN" sz="2000" b="1" i="1" dirty="0" smtClean="0">
                <a:solidFill>
                  <a:srgbClr val="FF0000"/>
                </a:solidFill>
                <a:latin typeface="Times New Roman" pitchFamily="18" charset="0"/>
                <a:cs typeface="Times New Roman" pitchFamily="18" charset="0"/>
              </a:rPr>
              <a:t>My First PL project</a:t>
            </a:r>
            <a:endParaRPr lang="zh-CN" altLang="en-US" sz="2000" b="1" i="1" dirty="0">
              <a:solidFill>
                <a:srgbClr val="FF0000"/>
              </a:solidFill>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25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par>
                                <p:cTn id="15" presetID="42" presetClass="exit" presetSubtype="0" fill="hold" nodeType="withEffect">
                                  <p:stCondLst>
                                    <p:cond delay="0"/>
                                  </p:stCondLst>
                                  <p:childTnLst>
                                    <p:animEffect transition="out" filter="fade">
                                      <p:cBhvr>
                                        <p:cTn id="16" dur="1000"/>
                                        <p:tgtEl>
                                          <p:spTgt spid="71"/>
                                        </p:tgtEl>
                                      </p:cBhvr>
                                    </p:animEffect>
                                    <p:anim calcmode="lin" valueType="num">
                                      <p:cBhvr>
                                        <p:cTn id="17" dur="1000"/>
                                        <p:tgtEl>
                                          <p:spTgt spid="71"/>
                                        </p:tgtEl>
                                        <p:attrNameLst>
                                          <p:attrName>ppt_x</p:attrName>
                                        </p:attrNameLst>
                                      </p:cBhvr>
                                      <p:tavLst>
                                        <p:tav tm="0">
                                          <p:val>
                                            <p:strVal val="ppt_x"/>
                                          </p:val>
                                        </p:tav>
                                        <p:tav tm="100000">
                                          <p:val>
                                            <p:strVal val="ppt_x"/>
                                          </p:val>
                                        </p:tav>
                                      </p:tavLst>
                                    </p:anim>
                                    <p:anim calcmode="lin" valueType="num">
                                      <p:cBhvr>
                                        <p:cTn id="18" dur="1000"/>
                                        <p:tgtEl>
                                          <p:spTgt spid="71"/>
                                        </p:tgtEl>
                                        <p:attrNameLst>
                                          <p:attrName>ppt_y</p:attrName>
                                        </p:attrNameLst>
                                      </p:cBhvr>
                                      <p:tavLst>
                                        <p:tav tm="0">
                                          <p:val>
                                            <p:strVal val="ppt_y"/>
                                          </p:val>
                                        </p:tav>
                                        <p:tav tm="100000">
                                          <p:val>
                                            <p:strVal val="ppt_y+.1"/>
                                          </p:val>
                                        </p:tav>
                                      </p:tavLst>
                                    </p:anim>
                                    <p:set>
                                      <p:cBhvr>
                                        <p:cTn id="19" dur="1" fill="hold">
                                          <p:stCondLst>
                                            <p:cond delay="999"/>
                                          </p:stCondLst>
                                        </p:cTn>
                                        <p:tgtEl>
                                          <p:spTgt spid="71"/>
                                        </p:tgtEl>
                                        <p:attrNameLst>
                                          <p:attrName>style.visibility</p:attrName>
                                        </p:attrNameLst>
                                      </p:cBhvr>
                                      <p:to>
                                        <p:strVal val="hidden"/>
                                      </p:to>
                                    </p:set>
                                  </p:childTnLst>
                                </p:cTn>
                              </p:par>
                            </p:childTnLst>
                          </p:cTn>
                        </p:par>
                        <p:par>
                          <p:cTn id="20" fill="hold">
                            <p:stCondLst>
                              <p:cond delay="1750"/>
                            </p:stCondLst>
                            <p:childTnLst>
                              <p:par>
                                <p:cTn id="21" presetID="2" presetClass="entr" presetSubtype="4"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1000" fill="hold"/>
                                        <p:tgtEl>
                                          <p:spTgt spid="72"/>
                                        </p:tgtEl>
                                        <p:attrNameLst>
                                          <p:attrName>ppt_x</p:attrName>
                                        </p:attrNameLst>
                                      </p:cBhvr>
                                      <p:tavLst>
                                        <p:tav tm="0">
                                          <p:val>
                                            <p:strVal val="#ppt_x"/>
                                          </p:val>
                                        </p:tav>
                                        <p:tav tm="100000">
                                          <p:val>
                                            <p:strVal val="#ppt_x"/>
                                          </p:val>
                                        </p:tav>
                                      </p:tavLst>
                                    </p:anim>
                                    <p:anim calcmode="lin" valueType="num">
                                      <p:cBhvr additive="base">
                                        <p:cTn id="24" dur="1000" fill="hold"/>
                                        <p:tgtEl>
                                          <p:spTgt spid="72"/>
                                        </p:tgtEl>
                                        <p:attrNameLst>
                                          <p:attrName>ppt_y</p:attrName>
                                        </p:attrNameLst>
                                      </p:cBhvr>
                                      <p:tavLst>
                                        <p:tav tm="0">
                                          <p:val>
                                            <p:strVal val="1+#ppt_h/2"/>
                                          </p:val>
                                        </p:tav>
                                        <p:tav tm="100000">
                                          <p:val>
                                            <p:strVal val="#ppt_y"/>
                                          </p:val>
                                        </p:tav>
                                      </p:tavLst>
                                    </p:anim>
                                  </p:childTnLst>
                                </p:cTn>
                              </p:par>
                              <p:par>
                                <p:cTn id="25" presetID="10" presetClass="exit" presetSubtype="0" fill="hold" nodeType="withEffect">
                                  <p:stCondLst>
                                    <p:cond delay="0"/>
                                  </p:stCondLst>
                                  <p:childTnLst>
                                    <p:animEffect transition="out" filter="fade">
                                      <p:cBhvr>
                                        <p:cTn id="26" dur="1000"/>
                                        <p:tgtEl>
                                          <p:spTgt spid="72"/>
                                        </p:tgtEl>
                                      </p:cBhvr>
                                    </p:animEffect>
                                    <p:set>
                                      <p:cBhvr>
                                        <p:cTn id="27" dur="1" fill="hold">
                                          <p:stCondLst>
                                            <p:cond delay="999"/>
                                          </p:stCondLst>
                                        </p:cTn>
                                        <p:tgtEl>
                                          <p:spTgt spid="72"/>
                                        </p:tgtEl>
                                        <p:attrNameLst>
                                          <p:attrName>style.visibility</p:attrName>
                                        </p:attrNameLst>
                                      </p:cBhvr>
                                      <p:to>
                                        <p:strVal val="hidden"/>
                                      </p:to>
                                    </p:set>
                                  </p:childTnLst>
                                </p:cTn>
                              </p:par>
                            </p:childTnLst>
                          </p:cTn>
                        </p:par>
                        <p:par>
                          <p:cTn id="28" fill="hold">
                            <p:stCondLst>
                              <p:cond delay="2750"/>
                            </p:stCondLst>
                            <p:childTnLst>
                              <p:par>
                                <p:cTn id="29" presetID="42" presetClass="entr" presetSubtype="0"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anim calcmode="lin" valueType="num">
                                      <p:cBhvr>
                                        <p:cTn id="32" dur="1000" fill="hold"/>
                                        <p:tgtEl>
                                          <p:spTgt spid="73"/>
                                        </p:tgtEl>
                                        <p:attrNameLst>
                                          <p:attrName>ppt_x</p:attrName>
                                        </p:attrNameLst>
                                      </p:cBhvr>
                                      <p:tavLst>
                                        <p:tav tm="0">
                                          <p:val>
                                            <p:strVal val="#ppt_x"/>
                                          </p:val>
                                        </p:tav>
                                        <p:tav tm="100000">
                                          <p:val>
                                            <p:strVal val="#ppt_x"/>
                                          </p:val>
                                        </p:tav>
                                      </p:tavLst>
                                    </p:anim>
                                    <p:anim calcmode="lin" valueType="num">
                                      <p:cBhvr>
                                        <p:cTn id="3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73"/>
                                        </p:tgtEl>
                                      </p:cBhvr>
                                    </p:animEffect>
                                    <p:set>
                                      <p:cBhvr>
                                        <p:cTn id="38" dur="1" fill="hold">
                                          <p:stCondLst>
                                            <p:cond delay="999"/>
                                          </p:stCondLst>
                                        </p:cTn>
                                        <p:tgtEl>
                                          <p:spTgt spid="73"/>
                                        </p:tgtEl>
                                        <p:attrNameLst>
                                          <p:attrName>style.visibility</p:attrName>
                                        </p:attrNameLst>
                                      </p:cBhvr>
                                      <p:to>
                                        <p:strVal val="hidden"/>
                                      </p:to>
                                    </p:set>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141577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Comments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1" name="Freeform 21"/>
          <p:cNvSpPr>
            <a:spLocks noEditPoints="1"/>
          </p:cNvSpPr>
          <p:nvPr/>
        </p:nvSpPr>
        <p:spPr bwMode="auto">
          <a:xfrm rot="-2340000">
            <a:off x="2312483" y="1644946"/>
            <a:ext cx="350806" cy="942136"/>
          </a:xfrm>
          <a:custGeom>
            <a:avLst/>
            <a:gdLst>
              <a:gd name="T0" fmla="*/ 148 w 224"/>
              <a:gd name="T1" fmla="*/ 85 h 409"/>
              <a:gd name="T2" fmla="*/ 142 w 224"/>
              <a:gd name="T3" fmla="*/ 88 h 409"/>
              <a:gd name="T4" fmla="*/ 152 w 224"/>
              <a:gd name="T5" fmla="*/ 89 h 409"/>
              <a:gd name="T6" fmla="*/ 162 w 224"/>
              <a:gd name="T7" fmla="*/ 179 h 409"/>
              <a:gd name="T8" fmla="*/ 172 w 224"/>
              <a:gd name="T9" fmla="*/ 237 h 409"/>
              <a:gd name="T10" fmla="*/ 172 w 224"/>
              <a:gd name="T11" fmla="*/ 236 h 409"/>
              <a:gd name="T12" fmla="*/ 175 w 224"/>
              <a:gd name="T13" fmla="*/ 248 h 409"/>
              <a:gd name="T14" fmla="*/ 200 w 224"/>
              <a:gd name="T15" fmla="*/ 393 h 409"/>
              <a:gd name="T16" fmla="*/ 203 w 224"/>
              <a:gd name="T17" fmla="*/ 390 h 409"/>
              <a:gd name="T18" fmla="*/ 148 w 224"/>
              <a:gd name="T19" fmla="*/ 97 h 409"/>
              <a:gd name="T20" fmla="*/ 147 w 224"/>
              <a:gd name="T21" fmla="*/ 97 h 409"/>
              <a:gd name="T22" fmla="*/ 149 w 224"/>
              <a:gd name="T23" fmla="*/ 112 h 409"/>
              <a:gd name="T24" fmla="*/ 147 w 224"/>
              <a:gd name="T25" fmla="*/ 97 h 409"/>
              <a:gd name="T26" fmla="*/ 159 w 224"/>
              <a:gd name="T27" fmla="*/ 158 h 409"/>
              <a:gd name="T28" fmla="*/ 151 w 224"/>
              <a:gd name="T29" fmla="*/ 142 h 409"/>
              <a:gd name="T30" fmla="*/ 195 w 224"/>
              <a:gd name="T31" fmla="*/ 379 h 409"/>
              <a:gd name="T32" fmla="*/ 198 w 224"/>
              <a:gd name="T33" fmla="*/ 379 h 409"/>
              <a:gd name="T34" fmla="*/ 201 w 224"/>
              <a:gd name="T35" fmla="*/ 382 h 409"/>
              <a:gd name="T36" fmla="*/ 201 w 224"/>
              <a:gd name="T37" fmla="*/ 387 h 409"/>
              <a:gd name="T38" fmla="*/ 197 w 224"/>
              <a:gd name="T39" fmla="*/ 388 h 409"/>
              <a:gd name="T40" fmla="*/ 199 w 224"/>
              <a:gd name="T41" fmla="*/ 382 h 409"/>
              <a:gd name="T42" fmla="*/ 200 w 224"/>
              <a:gd name="T43" fmla="*/ 386 h 409"/>
              <a:gd name="T44" fmla="*/ 174 w 224"/>
              <a:gd name="T45" fmla="*/ 395 h 409"/>
              <a:gd name="T46" fmla="*/ 201 w 224"/>
              <a:gd name="T47" fmla="*/ 378 h 409"/>
              <a:gd name="T48" fmla="*/ 189 w 224"/>
              <a:gd name="T49" fmla="*/ 314 h 409"/>
              <a:gd name="T50" fmla="*/ 169 w 224"/>
              <a:gd name="T51" fmla="*/ 245 h 409"/>
              <a:gd name="T52" fmla="*/ 144 w 224"/>
              <a:gd name="T53" fmla="*/ 93 h 409"/>
              <a:gd name="T54" fmla="*/ 118 w 224"/>
              <a:gd name="T55" fmla="*/ 360 h 409"/>
              <a:gd name="T56" fmla="*/ 111 w 224"/>
              <a:gd name="T57" fmla="*/ 324 h 409"/>
              <a:gd name="T58" fmla="*/ 92 w 224"/>
              <a:gd name="T59" fmla="*/ 112 h 409"/>
              <a:gd name="T60" fmla="*/ 79 w 224"/>
              <a:gd name="T61" fmla="*/ 107 h 409"/>
              <a:gd name="T62" fmla="*/ 61 w 224"/>
              <a:gd name="T63" fmla="*/ 36 h 409"/>
              <a:gd name="T64" fmla="*/ 214 w 224"/>
              <a:gd name="T65" fmla="*/ 66 h 409"/>
              <a:gd name="T66" fmla="*/ 141 w 224"/>
              <a:gd name="T67" fmla="*/ 84 h 409"/>
              <a:gd name="T68" fmla="*/ 145 w 224"/>
              <a:gd name="T69" fmla="*/ 115 h 409"/>
              <a:gd name="T70" fmla="*/ 193 w 224"/>
              <a:gd name="T71" fmla="*/ 380 h 409"/>
              <a:gd name="T72" fmla="*/ 159 w 224"/>
              <a:gd name="T73" fmla="*/ 393 h 409"/>
              <a:gd name="T74" fmla="*/ 125 w 224"/>
              <a:gd name="T75" fmla="*/ 405 h 409"/>
              <a:gd name="T76" fmla="*/ 7 w 224"/>
              <a:gd name="T77" fmla="*/ 122 h 409"/>
              <a:gd name="T78" fmla="*/ 59 w 224"/>
              <a:gd name="T79" fmla="*/ 111 h 409"/>
              <a:gd name="T80" fmla="*/ 68 w 224"/>
              <a:gd name="T81" fmla="*/ 114 h 409"/>
              <a:gd name="T82" fmla="*/ 74 w 224"/>
              <a:gd name="T83" fmla="*/ 15 h 409"/>
              <a:gd name="T84" fmla="*/ 40 w 224"/>
              <a:gd name="T85" fmla="*/ 61 h 409"/>
              <a:gd name="T86" fmla="*/ 49 w 224"/>
              <a:gd name="T87" fmla="*/ 121 h 409"/>
              <a:gd name="T88" fmla="*/ 106 w 224"/>
              <a:gd name="T89" fmla="*/ 315 h 409"/>
              <a:gd name="T90" fmla="*/ 119 w 224"/>
              <a:gd name="T91" fmla="*/ 408 h 409"/>
              <a:gd name="T92" fmla="*/ 123 w 224"/>
              <a:gd name="T93" fmla="*/ 409 h 409"/>
              <a:gd name="T94" fmla="*/ 201 w 224"/>
              <a:gd name="T95" fmla="*/ 399 h 409"/>
              <a:gd name="T96" fmla="*/ 206 w 224"/>
              <a:gd name="T97" fmla="*/ 392 h 409"/>
              <a:gd name="T98" fmla="*/ 188 w 224"/>
              <a:gd name="T99" fmla="*/ 290 h 409"/>
              <a:gd name="T100" fmla="*/ 196 w 224"/>
              <a:gd name="T101" fmla="*/ 316 h 409"/>
              <a:gd name="T102" fmla="*/ 181 w 224"/>
              <a:gd name="T103" fmla="*/ 241 h 409"/>
              <a:gd name="T104" fmla="*/ 221 w 224"/>
              <a:gd name="T105" fmla="*/ 76 h 409"/>
              <a:gd name="T106" fmla="*/ 218 w 224"/>
              <a:gd name="T107" fmla="*/ 73 h 409"/>
              <a:gd name="T108" fmla="*/ 217 w 224"/>
              <a:gd name="T109" fmla="*/ 71 h 409"/>
              <a:gd name="T110" fmla="*/ 152 w 224"/>
              <a:gd name="T111" fmla="*/ 86 h 409"/>
              <a:gd name="T112" fmla="*/ 216 w 224"/>
              <a:gd name="T113" fmla="*/ 69 h 409"/>
              <a:gd name="T114" fmla="*/ 219 w 224"/>
              <a:gd name="T115" fmla="*/ 65 h 409"/>
              <a:gd name="T116" fmla="*/ 75 w 224"/>
              <a:gd name="T117" fmla="*/ 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4" h="409">
                <a:moveTo>
                  <a:pt x="208" y="61"/>
                </a:moveTo>
                <a:cubicBezTo>
                  <a:pt x="204" y="59"/>
                  <a:pt x="200" y="58"/>
                  <a:pt x="196" y="56"/>
                </a:cubicBezTo>
                <a:cubicBezTo>
                  <a:pt x="189" y="52"/>
                  <a:pt x="182" y="49"/>
                  <a:pt x="175" y="46"/>
                </a:cubicBezTo>
                <a:cubicBezTo>
                  <a:pt x="187" y="50"/>
                  <a:pt x="198" y="55"/>
                  <a:pt x="209" y="62"/>
                </a:cubicBezTo>
                <a:cubicBezTo>
                  <a:pt x="209" y="61"/>
                  <a:pt x="209" y="61"/>
                  <a:pt x="208" y="61"/>
                </a:cubicBezTo>
                <a:moveTo>
                  <a:pt x="174" y="79"/>
                </a:moveTo>
                <a:cubicBezTo>
                  <a:pt x="167" y="81"/>
                  <a:pt x="157" y="84"/>
                  <a:pt x="148" y="85"/>
                </a:cubicBezTo>
                <a:cubicBezTo>
                  <a:pt x="156" y="83"/>
                  <a:pt x="163" y="80"/>
                  <a:pt x="170" y="77"/>
                </a:cubicBezTo>
                <a:cubicBezTo>
                  <a:pt x="172" y="77"/>
                  <a:pt x="173" y="77"/>
                  <a:pt x="174" y="76"/>
                </a:cubicBezTo>
                <a:cubicBezTo>
                  <a:pt x="183" y="75"/>
                  <a:pt x="191" y="74"/>
                  <a:pt x="200" y="72"/>
                </a:cubicBezTo>
                <a:cubicBezTo>
                  <a:pt x="191" y="75"/>
                  <a:pt x="181" y="77"/>
                  <a:pt x="174" y="79"/>
                </a:cubicBezTo>
                <a:moveTo>
                  <a:pt x="150" y="86"/>
                </a:moveTo>
                <a:cubicBezTo>
                  <a:pt x="150" y="86"/>
                  <a:pt x="150" y="86"/>
                  <a:pt x="150" y="86"/>
                </a:cubicBezTo>
                <a:cubicBezTo>
                  <a:pt x="147" y="87"/>
                  <a:pt x="144" y="87"/>
                  <a:pt x="142" y="88"/>
                </a:cubicBezTo>
                <a:cubicBezTo>
                  <a:pt x="142" y="87"/>
                  <a:pt x="141" y="86"/>
                  <a:pt x="141" y="86"/>
                </a:cubicBezTo>
                <a:cubicBezTo>
                  <a:pt x="142" y="86"/>
                  <a:pt x="142" y="86"/>
                  <a:pt x="142" y="86"/>
                </a:cubicBezTo>
                <a:cubicBezTo>
                  <a:pt x="145" y="86"/>
                  <a:pt x="147" y="86"/>
                  <a:pt x="150" y="86"/>
                </a:cubicBezTo>
                <a:moveTo>
                  <a:pt x="152" y="89"/>
                </a:moveTo>
                <a:cubicBezTo>
                  <a:pt x="152" y="89"/>
                  <a:pt x="152" y="89"/>
                  <a:pt x="152" y="89"/>
                </a:cubicBezTo>
                <a:cubicBezTo>
                  <a:pt x="153" y="88"/>
                  <a:pt x="154" y="88"/>
                  <a:pt x="155" y="88"/>
                </a:cubicBezTo>
                <a:cubicBezTo>
                  <a:pt x="154" y="88"/>
                  <a:pt x="153" y="89"/>
                  <a:pt x="152" y="89"/>
                </a:cubicBezTo>
                <a:moveTo>
                  <a:pt x="153" y="94"/>
                </a:moveTo>
                <a:cubicBezTo>
                  <a:pt x="153" y="94"/>
                  <a:pt x="154" y="94"/>
                  <a:pt x="154" y="94"/>
                </a:cubicBezTo>
                <a:cubicBezTo>
                  <a:pt x="154" y="94"/>
                  <a:pt x="153" y="94"/>
                  <a:pt x="153" y="94"/>
                </a:cubicBezTo>
                <a:cubicBezTo>
                  <a:pt x="153" y="94"/>
                  <a:pt x="153" y="94"/>
                  <a:pt x="153" y="94"/>
                </a:cubicBezTo>
                <a:moveTo>
                  <a:pt x="162" y="180"/>
                </a:moveTo>
                <a:cubicBezTo>
                  <a:pt x="162" y="179"/>
                  <a:pt x="162" y="178"/>
                  <a:pt x="162" y="177"/>
                </a:cubicBezTo>
                <a:cubicBezTo>
                  <a:pt x="162" y="178"/>
                  <a:pt x="162" y="178"/>
                  <a:pt x="162" y="179"/>
                </a:cubicBezTo>
                <a:cubicBezTo>
                  <a:pt x="162" y="179"/>
                  <a:pt x="162" y="179"/>
                  <a:pt x="162" y="180"/>
                </a:cubicBezTo>
                <a:moveTo>
                  <a:pt x="164" y="200"/>
                </a:moveTo>
                <a:cubicBezTo>
                  <a:pt x="163" y="194"/>
                  <a:pt x="162" y="189"/>
                  <a:pt x="162" y="184"/>
                </a:cubicBezTo>
                <a:cubicBezTo>
                  <a:pt x="163" y="191"/>
                  <a:pt x="164" y="198"/>
                  <a:pt x="165" y="205"/>
                </a:cubicBezTo>
                <a:cubicBezTo>
                  <a:pt x="165" y="203"/>
                  <a:pt x="164" y="201"/>
                  <a:pt x="164" y="200"/>
                </a:cubicBezTo>
                <a:moveTo>
                  <a:pt x="172" y="236"/>
                </a:moveTo>
                <a:cubicBezTo>
                  <a:pt x="172" y="236"/>
                  <a:pt x="172" y="236"/>
                  <a:pt x="172" y="237"/>
                </a:cubicBezTo>
                <a:cubicBezTo>
                  <a:pt x="174" y="260"/>
                  <a:pt x="180" y="285"/>
                  <a:pt x="187" y="307"/>
                </a:cubicBezTo>
                <a:cubicBezTo>
                  <a:pt x="188" y="315"/>
                  <a:pt x="189" y="324"/>
                  <a:pt x="190" y="332"/>
                </a:cubicBezTo>
                <a:cubicBezTo>
                  <a:pt x="190" y="331"/>
                  <a:pt x="189" y="330"/>
                  <a:pt x="189" y="329"/>
                </a:cubicBezTo>
                <a:cubicBezTo>
                  <a:pt x="186" y="314"/>
                  <a:pt x="182" y="299"/>
                  <a:pt x="178" y="285"/>
                </a:cubicBezTo>
                <a:cubicBezTo>
                  <a:pt x="178" y="283"/>
                  <a:pt x="177" y="282"/>
                  <a:pt x="177" y="281"/>
                </a:cubicBezTo>
                <a:cubicBezTo>
                  <a:pt x="174" y="264"/>
                  <a:pt x="172" y="248"/>
                  <a:pt x="170" y="231"/>
                </a:cubicBezTo>
                <a:cubicBezTo>
                  <a:pt x="171" y="232"/>
                  <a:pt x="171" y="234"/>
                  <a:pt x="172" y="236"/>
                </a:cubicBezTo>
                <a:moveTo>
                  <a:pt x="188" y="297"/>
                </a:moveTo>
                <a:cubicBezTo>
                  <a:pt x="189" y="303"/>
                  <a:pt x="190" y="309"/>
                  <a:pt x="190" y="315"/>
                </a:cubicBezTo>
                <a:cubicBezTo>
                  <a:pt x="189" y="313"/>
                  <a:pt x="189" y="310"/>
                  <a:pt x="188" y="307"/>
                </a:cubicBezTo>
                <a:cubicBezTo>
                  <a:pt x="188" y="303"/>
                  <a:pt x="187" y="298"/>
                  <a:pt x="186" y="294"/>
                </a:cubicBezTo>
                <a:cubicBezTo>
                  <a:pt x="186" y="294"/>
                  <a:pt x="186" y="294"/>
                  <a:pt x="186" y="294"/>
                </a:cubicBezTo>
                <a:cubicBezTo>
                  <a:pt x="186" y="296"/>
                  <a:pt x="186" y="297"/>
                  <a:pt x="186" y="298"/>
                </a:cubicBezTo>
                <a:cubicBezTo>
                  <a:pt x="183" y="281"/>
                  <a:pt x="180" y="264"/>
                  <a:pt x="175" y="248"/>
                </a:cubicBezTo>
                <a:cubicBezTo>
                  <a:pt x="180" y="264"/>
                  <a:pt x="185" y="280"/>
                  <a:pt x="188" y="297"/>
                </a:cubicBezTo>
                <a:moveTo>
                  <a:pt x="200" y="363"/>
                </a:moveTo>
                <a:cubicBezTo>
                  <a:pt x="200" y="363"/>
                  <a:pt x="200" y="363"/>
                  <a:pt x="200" y="363"/>
                </a:cubicBezTo>
                <a:cubicBezTo>
                  <a:pt x="199" y="357"/>
                  <a:pt x="197" y="352"/>
                  <a:pt x="196" y="346"/>
                </a:cubicBezTo>
                <a:cubicBezTo>
                  <a:pt x="192" y="334"/>
                  <a:pt x="191" y="322"/>
                  <a:pt x="191" y="310"/>
                </a:cubicBezTo>
                <a:cubicBezTo>
                  <a:pt x="193" y="327"/>
                  <a:pt x="200" y="345"/>
                  <a:pt x="200" y="363"/>
                </a:cubicBezTo>
                <a:moveTo>
                  <a:pt x="200" y="393"/>
                </a:moveTo>
                <a:cubicBezTo>
                  <a:pt x="200" y="392"/>
                  <a:pt x="200" y="392"/>
                  <a:pt x="200" y="392"/>
                </a:cubicBezTo>
                <a:cubicBezTo>
                  <a:pt x="200" y="392"/>
                  <a:pt x="200" y="392"/>
                  <a:pt x="200" y="392"/>
                </a:cubicBezTo>
                <a:cubicBezTo>
                  <a:pt x="200" y="392"/>
                  <a:pt x="200" y="392"/>
                  <a:pt x="200" y="392"/>
                </a:cubicBezTo>
                <a:cubicBezTo>
                  <a:pt x="200" y="392"/>
                  <a:pt x="201" y="393"/>
                  <a:pt x="201" y="392"/>
                </a:cubicBezTo>
                <a:cubicBezTo>
                  <a:pt x="201" y="392"/>
                  <a:pt x="201" y="392"/>
                  <a:pt x="201" y="391"/>
                </a:cubicBezTo>
                <a:cubicBezTo>
                  <a:pt x="202" y="391"/>
                  <a:pt x="203" y="391"/>
                  <a:pt x="203" y="390"/>
                </a:cubicBezTo>
                <a:cubicBezTo>
                  <a:pt x="204" y="390"/>
                  <a:pt x="203" y="390"/>
                  <a:pt x="203" y="390"/>
                </a:cubicBezTo>
                <a:cubicBezTo>
                  <a:pt x="204" y="391"/>
                  <a:pt x="204" y="392"/>
                  <a:pt x="204" y="392"/>
                </a:cubicBezTo>
                <a:cubicBezTo>
                  <a:pt x="203" y="393"/>
                  <a:pt x="201" y="393"/>
                  <a:pt x="200" y="393"/>
                </a:cubicBezTo>
                <a:moveTo>
                  <a:pt x="196" y="393"/>
                </a:moveTo>
                <a:cubicBezTo>
                  <a:pt x="196" y="393"/>
                  <a:pt x="197" y="393"/>
                  <a:pt x="198" y="392"/>
                </a:cubicBezTo>
                <a:cubicBezTo>
                  <a:pt x="198" y="393"/>
                  <a:pt x="198" y="393"/>
                  <a:pt x="198" y="393"/>
                </a:cubicBezTo>
                <a:cubicBezTo>
                  <a:pt x="197" y="393"/>
                  <a:pt x="196" y="393"/>
                  <a:pt x="196" y="393"/>
                </a:cubicBezTo>
                <a:moveTo>
                  <a:pt x="148" y="97"/>
                </a:moveTo>
                <a:cubicBezTo>
                  <a:pt x="149" y="97"/>
                  <a:pt x="150" y="97"/>
                  <a:pt x="151" y="97"/>
                </a:cubicBezTo>
                <a:cubicBezTo>
                  <a:pt x="151" y="100"/>
                  <a:pt x="151" y="103"/>
                  <a:pt x="152" y="106"/>
                </a:cubicBezTo>
                <a:cubicBezTo>
                  <a:pt x="150" y="103"/>
                  <a:pt x="149" y="100"/>
                  <a:pt x="148" y="97"/>
                </a:cubicBezTo>
                <a:moveTo>
                  <a:pt x="147" y="97"/>
                </a:moveTo>
                <a:cubicBezTo>
                  <a:pt x="147" y="97"/>
                  <a:pt x="147" y="97"/>
                  <a:pt x="147" y="97"/>
                </a:cubicBezTo>
                <a:cubicBezTo>
                  <a:pt x="147" y="97"/>
                  <a:pt x="147" y="97"/>
                  <a:pt x="147" y="97"/>
                </a:cubicBezTo>
                <a:cubicBezTo>
                  <a:pt x="147" y="97"/>
                  <a:pt x="147" y="97"/>
                  <a:pt x="147" y="97"/>
                </a:cubicBezTo>
                <a:moveTo>
                  <a:pt x="156" y="154"/>
                </a:moveTo>
                <a:cubicBezTo>
                  <a:pt x="157" y="155"/>
                  <a:pt x="158" y="157"/>
                  <a:pt x="158" y="158"/>
                </a:cubicBezTo>
                <a:cubicBezTo>
                  <a:pt x="158" y="158"/>
                  <a:pt x="159" y="159"/>
                  <a:pt x="159" y="158"/>
                </a:cubicBezTo>
                <a:cubicBezTo>
                  <a:pt x="158" y="155"/>
                  <a:pt x="157" y="151"/>
                  <a:pt x="156" y="148"/>
                </a:cubicBezTo>
                <a:cubicBezTo>
                  <a:pt x="156" y="145"/>
                  <a:pt x="156" y="141"/>
                  <a:pt x="155" y="138"/>
                </a:cubicBezTo>
                <a:cubicBezTo>
                  <a:pt x="153" y="132"/>
                  <a:pt x="151" y="126"/>
                  <a:pt x="150" y="120"/>
                </a:cubicBezTo>
                <a:cubicBezTo>
                  <a:pt x="149" y="117"/>
                  <a:pt x="149" y="115"/>
                  <a:pt x="149" y="112"/>
                </a:cubicBezTo>
                <a:cubicBezTo>
                  <a:pt x="148" y="106"/>
                  <a:pt x="146" y="101"/>
                  <a:pt x="144" y="95"/>
                </a:cubicBezTo>
                <a:cubicBezTo>
                  <a:pt x="146" y="95"/>
                  <a:pt x="148" y="95"/>
                  <a:pt x="150" y="95"/>
                </a:cubicBezTo>
                <a:cubicBezTo>
                  <a:pt x="150" y="95"/>
                  <a:pt x="150" y="95"/>
                  <a:pt x="151" y="95"/>
                </a:cubicBezTo>
                <a:cubicBezTo>
                  <a:pt x="149" y="96"/>
                  <a:pt x="148" y="96"/>
                  <a:pt x="147" y="96"/>
                </a:cubicBezTo>
                <a:cubicBezTo>
                  <a:pt x="147" y="96"/>
                  <a:pt x="147" y="96"/>
                  <a:pt x="147" y="96"/>
                </a:cubicBezTo>
                <a:cubicBezTo>
                  <a:pt x="147" y="96"/>
                  <a:pt x="147" y="96"/>
                  <a:pt x="147" y="96"/>
                </a:cubicBezTo>
                <a:cubicBezTo>
                  <a:pt x="147" y="96"/>
                  <a:pt x="147" y="96"/>
                  <a:pt x="147" y="97"/>
                </a:cubicBezTo>
                <a:cubicBezTo>
                  <a:pt x="147" y="97"/>
                  <a:pt x="146" y="97"/>
                  <a:pt x="146" y="97"/>
                </a:cubicBezTo>
                <a:cubicBezTo>
                  <a:pt x="145" y="97"/>
                  <a:pt x="146" y="98"/>
                  <a:pt x="147" y="98"/>
                </a:cubicBezTo>
                <a:cubicBezTo>
                  <a:pt x="147" y="98"/>
                  <a:pt x="147" y="98"/>
                  <a:pt x="147" y="98"/>
                </a:cubicBezTo>
                <a:cubicBezTo>
                  <a:pt x="148" y="102"/>
                  <a:pt x="150" y="106"/>
                  <a:pt x="152" y="110"/>
                </a:cubicBezTo>
                <a:cubicBezTo>
                  <a:pt x="152" y="111"/>
                  <a:pt x="152" y="111"/>
                  <a:pt x="152" y="112"/>
                </a:cubicBezTo>
                <a:cubicBezTo>
                  <a:pt x="152" y="120"/>
                  <a:pt x="154" y="128"/>
                  <a:pt x="156" y="136"/>
                </a:cubicBezTo>
                <a:cubicBezTo>
                  <a:pt x="157" y="143"/>
                  <a:pt x="158" y="151"/>
                  <a:pt x="159" y="158"/>
                </a:cubicBezTo>
                <a:cubicBezTo>
                  <a:pt x="160" y="168"/>
                  <a:pt x="159" y="179"/>
                  <a:pt x="159" y="189"/>
                </a:cubicBezTo>
                <a:cubicBezTo>
                  <a:pt x="157" y="178"/>
                  <a:pt x="155" y="168"/>
                  <a:pt x="153" y="157"/>
                </a:cubicBezTo>
                <a:cubicBezTo>
                  <a:pt x="153" y="155"/>
                  <a:pt x="152" y="153"/>
                  <a:pt x="152" y="150"/>
                </a:cubicBezTo>
                <a:cubicBezTo>
                  <a:pt x="154" y="155"/>
                  <a:pt x="155" y="160"/>
                  <a:pt x="157" y="164"/>
                </a:cubicBezTo>
                <a:cubicBezTo>
                  <a:pt x="157" y="165"/>
                  <a:pt x="158" y="165"/>
                  <a:pt x="158" y="165"/>
                </a:cubicBezTo>
                <a:cubicBezTo>
                  <a:pt x="158" y="161"/>
                  <a:pt x="157" y="157"/>
                  <a:pt x="156" y="154"/>
                </a:cubicBezTo>
                <a:moveTo>
                  <a:pt x="151" y="142"/>
                </a:moveTo>
                <a:cubicBezTo>
                  <a:pt x="151" y="139"/>
                  <a:pt x="151" y="137"/>
                  <a:pt x="151" y="134"/>
                </a:cubicBezTo>
                <a:cubicBezTo>
                  <a:pt x="152" y="137"/>
                  <a:pt x="152" y="140"/>
                  <a:pt x="153" y="144"/>
                </a:cubicBezTo>
                <a:cubicBezTo>
                  <a:pt x="153" y="145"/>
                  <a:pt x="153" y="146"/>
                  <a:pt x="154" y="147"/>
                </a:cubicBezTo>
                <a:cubicBezTo>
                  <a:pt x="153" y="145"/>
                  <a:pt x="152" y="144"/>
                  <a:pt x="152" y="143"/>
                </a:cubicBezTo>
                <a:cubicBezTo>
                  <a:pt x="151" y="143"/>
                  <a:pt x="151" y="143"/>
                  <a:pt x="151" y="142"/>
                </a:cubicBezTo>
                <a:moveTo>
                  <a:pt x="196" y="379"/>
                </a:moveTo>
                <a:cubicBezTo>
                  <a:pt x="196" y="379"/>
                  <a:pt x="195" y="379"/>
                  <a:pt x="195" y="379"/>
                </a:cubicBezTo>
                <a:cubicBezTo>
                  <a:pt x="194" y="375"/>
                  <a:pt x="193" y="371"/>
                  <a:pt x="193" y="368"/>
                </a:cubicBezTo>
                <a:cubicBezTo>
                  <a:pt x="191" y="357"/>
                  <a:pt x="189" y="347"/>
                  <a:pt x="187" y="337"/>
                </a:cubicBezTo>
                <a:cubicBezTo>
                  <a:pt x="186" y="332"/>
                  <a:pt x="185" y="326"/>
                  <a:pt x="184" y="321"/>
                </a:cubicBezTo>
                <a:cubicBezTo>
                  <a:pt x="187" y="330"/>
                  <a:pt x="189" y="339"/>
                  <a:pt x="192" y="349"/>
                </a:cubicBezTo>
                <a:cubicBezTo>
                  <a:pt x="193" y="359"/>
                  <a:pt x="195" y="369"/>
                  <a:pt x="196" y="379"/>
                </a:cubicBezTo>
                <a:moveTo>
                  <a:pt x="199" y="379"/>
                </a:moveTo>
                <a:cubicBezTo>
                  <a:pt x="198" y="379"/>
                  <a:pt x="198" y="379"/>
                  <a:pt x="198" y="379"/>
                </a:cubicBezTo>
                <a:cubicBezTo>
                  <a:pt x="198" y="376"/>
                  <a:pt x="197" y="373"/>
                  <a:pt x="197" y="370"/>
                </a:cubicBezTo>
                <a:cubicBezTo>
                  <a:pt x="198" y="373"/>
                  <a:pt x="198" y="376"/>
                  <a:pt x="199" y="379"/>
                </a:cubicBezTo>
                <a:moveTo>
                  <a:pt x="201" y="382"/>
                </a:moveTo>
                <a:cubicBezTo>
                  <a:pt x="201" y="381"/>
                  <a:pt x="201" y="381"/>
                  <a:pt x="201" y="380"/>
                </a:cubicBezTo>
                <a:cubicBezTo>
                  <a:pt x="201" y="380"/>
                  <a:pt x="201" y="380"/>
                  <a:pt x="202" y="380"/>
                </a:cubicBezTo>
                <a:cubicBezTo>
                  <a:pt x="202" y="381"/>
                  <a:pt x="202" y="381"/>
                  <a:pt x="202" y="382"/>
                </a:cubicBezTo>
                <a:cubicBezTo>
                  <a:pt x="202" y="382"/>
                  <a:pt x="201" y="382"/>
                  <a:pt x="201" y="382"/>
                </a:cubicBezTo>
                <a:cubicBezTo>
                  <a:pt x="201" y="382"/>
                  <a:pt x="201" y="382"/>
                  <a:pt x="201" y="382"/>
                </a:cubicBezTo>
                <a:moveTo>
                  <a:pt x="201" y="387"/>
                </a:moveTo>
                <a:cubicBezTo>
                  <a:pt x="201" y="387"/>
                  <a:pt x="201" y="387"/>
                  <a:pt x="201" y="387"/>
                </a:cubicBezTo>
                <a:cubicBezTo>
                  <a:pt x="201" y="386"/>
                  <a:pt x="201" y="385"/>
                  <a:pt x="201" y="384"/>
                </a:cubicBezTo>
                <a:cubicBezTo>
                  <a:pt x="201" y="384"/>
                  <a:pt x="202" y="384"/>
                  <a:pt x="202" y="384"/>
                </a:cubicBezTo>
                <a:cubicBezTo>
                  <a:pt x="202" y="385"/>
                  <a:pt x="203" y="386"/>
                  <a:pt x="203" y="387"/>
                </a:cubicBezTo>
                <a:cubicBezTo>
                  <a:pt x="202" y="387"/>
                  <a:pt x="201" y="387"/>
                  <a:pt x="201" y="387"/>
                </a:cubicBezTo>
                <a:moveTo>
                  <a:pt x="202" y="389"/>
                </a:moveTo>
                <a:cubicBezTo>
                  <a:pt x="202" y="388"/>
                  <a:pt x="203" y="388"/>
                  <a:pt x="203" y="388"/>
                </a:cubicBezTo>
                <a:cubicBezTo>
                  <a:pt x="203" y="389"/>
                  <a:pt x="203" y="389"/>
                  <a:pt x="203" y="389"/>
                </a:cubicBezTo>
                <a:cubicBezTo>
                  <a:pt x="203" y="389"/>
                  <a:pt x="203" y="389"/>
                  <a:pt x="202" y="389"/>
                </a:cubicBezTo>
                <a:moveTo>
                  <a:pt x="197" y="388"/>
                </a:moveTo>
                <a:cubicBezTo>
                  <a:pt x="195" y="389"/>
                  <a:pt x="194" y="389"/>
                  <a:pt x="193" y="390"/>
                </a:cubicBezTo>
                <a:cubicBezTo>
                  <a:pt x="194" y="389"/>
                  <a:pt x="195" y="388"/>
                  <a:pt x="197" y="388"/>
                </a:cubicBezTo>
                <a:cubicBezTo>
                  <a:pt x="197" y="388"/>
                  <a:pt x="197" y="388"/>
                  <a:pt x="197" y="388"/>
                </a:cubicBezTo>
                <a:moveTo>
                  <a:pt x="197" y="383"/>
                </a:moveTo>
                <a:cubicBezTo>
                  <a:pt x="196" y="383"/>
                  <a:pt x="196" y="383"/>
                  <a:pt x="196" y="383"/>
                </a:cubicBezTo>
                <a:cubicBezTo>
                  <a:pt x="195" y="383"/>
                  <a:pt x="195" y="382"/>
                  <a:pt x="195" y="382"/>
                </a:cubicBezTo>
                <a:cubicBezTo>
                  <a:pt x="196" y="382"/>
                  <a:pt x="196" y="382"/>
                  <a:pt x="197" y="382"/>
                </a:cubicBezTo>
                <a:cubicBezTo>
                  <a:pt x="197" y="382"/>
                  <a:pt x="197" y="382"/>
                  <a:pt x="197" y="383"/>
                </a:cubicBezTo>
                <a:moveTo>
                  <a:pt x="199" y="382"/>
                </a:moveTo>
                <a:cubicBezTo>
                  <a:pt x="199" y="382"/>
                  <a:pt x="199" y="382"/>
                  <a:pt x="198" y="381"/>
                </a:cubicBezTo>
                <a:cubicBezTo>
                  <a:pt x="199" y="381"/>
                  <a:pt x="199" y="381"/>
                  <a:pt x="199" y="381"/>
                </a:cubicBezTo>
                <a:cubicBezTo>
                  <a:pt x="199" y="381"/>
                  <a:pt x="199" y="382"/>
                  <a:pt x="199" y="382"/>
                </a:cubicBezTo>
                <a:cubicBezTo>
                  <a:pt x="199" y="382"/>
                  <a:pt x="199" y="382"/>
                  <a:pt x="199" y="382"/>
                </a:cubicBezTo>
                <a:moveTo>
                  <a:pt x="199" y="387"/>
                </a:moveTo>
                <a:cubicBezTo>
                  <a:pt x="199" y="387"/>
                  <a:pt x="199" y="387"/>
                  <a:pt x="199" y="386"/>
                </a:cubicBezTo>
                <a:cubicBezTo>
                  <a:pt x="199" y="386"/>
                  <a:pt x="199" y="386"/>
                  <a:pt x="200" y="386"/>
                </a:cubicBezTo>
                <a:cubicBezTo>
                  <a:pt x="200" y="386"/>
                  <a:pt x="200" y="387"/>
                  <a:pt x="200" y="387"/>
                </a:cubicBezTo>
                <a:cubicBezTo>
                  <a:pt x="200" y="387"/>
                  <a:pt x="199" y="387"/>
                  <a:pt x="199" y="387"/>
                </a:cubicBezTo>
                <a:moveTo>
                  <a:pt x="197" y="387"/>
                </a:moveTo>
                <a:cubicBezTo>
                  <a:pt x="197" y="388"/>
                  <a:pt x="197" y="388"/>
                  <a:pt x="197" y="388"/>
                </a:cubicBezTo>
                <a:cubicBezTo>
                  <a:pt x="197" y="388"/>
                  <a:pt x="197" y="388"/>
                  <a:pt x="197" y="387"/>
                </a:cubicBezTo>
                <a:cubicBezTo>
                  <a:pt x="197" y="387"/>
                  <a:pt x="197" y="387"/>
                  <a:pt x="197" y="387"/>
                </a:cubicBezTo>
                <a:moveTo>
                  <a:pt x="174" y="395"/>
                </a:moveTo>
                <a:cubicBezTo>
                  <a:pt x="169" y="396"/>
                  <a:pt x="164" y="397"/>
                  <a:pt x="159" y="398"/>
                </a:cubicBezTo>
                <a:cubicBezTo>
                  <a:pt x="153" y="399"/>
                  <a:pt x="145" y="399"/>
                  <a:pt x="138" y="401"/>
                </a:cubicBezTo>
                <a:cubicBezTo>
                  <a:pt x="150" y="397"/>
                  <a:pt x="163" y="396"/>
                  <a:pt x="174" y="395"/>
                </a:cubicBezTo>
                <a:moveTo>
                  <a:pt x="193" y="340"/>
                </a:moveTo>
                <a:cubicBezTo>
                  <a:pt x="193" y="340"/>
                  <a:pt x="193" y="341"/>
                  <a:pt x="193" y="342"/>
                </a:cubicBezTo>
                <a:cubicBezTo>
                  <a:pt x="196" y="351"/>
                  <a:pt x="198" y="361"/>
                  <a:pt x="201" y="371"/>
                </a:cubicBezTo>
                <a:cubicBezTo>
                  <a:pt x="201" y="373"/>
                  <a:pt x="201" y="376"/>
                  <a:pt x="201" y="378"/>
                </a:cubicBezTo>
                <a:cubicBezTo>
                  <a:pt x="201" y="378"/>
                  <a:pt x="201" y="378"/>
                  <a:pt x="201" y="378"/>
                </a:cubicBezTo>
                <a:cubicBezTo>
                  <a:pt x="200" y="375"/>
                  <a:pt x="200" y="372"/>
                  <a:pt x="199" y="368"/>
                </a:cubicBezTo>
                <a:cubicBezTo>
                  <a:pt x="197" y="363"/>
                  <a:pt x="196" y="358"/>
                  <a:pt x="195" y="353"/>
                </a:cubicBezTo>
                <a:cubicBezTo>
                  <a:pt x="194" y="349"/>
                  <a:pt x="194" y="344"/>
                  <a:pt x="193" y="340"/>
                </a:cubicBezTo>
                <a:moveTo>
                  <a:pt x="190" y="316"/>
                </a:moveTo>
                <a:cubicBezTo>
                  <a:pt x="190" y="318"/>
                  <a:pt x="190" y="321"/>
                  <a:pt x="191" y="323"/>
                </a:cubicBezTo>
                <a:cubicBezTo>
                  <a:pt x="190" y="320"/>
                  <a:pt x="190" y="317"/>
                  <a:pt x="189" y="314"/>
                </a:cubicBezTo>
                <a:cubicBezTo>
                  <a:pt x="189" y="314"/>
                  <a:pt x="190" y="315"/>
                  <a:pt x="190" y="316"/>
                </a:cubicBezTo>
                <a:cubicBezTo>
                  <a:pt x="190" y="316"/>
                  <a:pt x="190" y="316"/>
                  <a:pt x="190" y="316"/>
                </a:cubicBezTo>
                <a:moveTo>
                  <a:pt x="167" y="219"/>
                </a:moveTo>
                <a:cubicBezTo>
                  <a:pt x="167" y="219"/>
                  <a:pt x="167" y="218"/>
                  <a:pt x="167" y="218"/>
                </a:cubicBezTo>
                <a:cubicBezTo>
                  <a:pt x="167" y="218"/>
                  <a:pt x="167" y="219"/>
                  <a:pt x="167" y="220"/>
                </a:cubicBezTo>
                <a:cubicBezTo>
                  <a:pt x="168" y="227"/>
                  <a:pt x="169" y="234"/>
                  <a:pt x="169" y="241"/>
                </a:cubicBezTo>
                <a:cubicBezTo>
                  <a:pt x="169" y="243"/>
                  <a:pt x="169" y="244"/>
                  <a:pt x="169" y="245"/>
                </a:cubicBezTo>
                <a:cubicBezTo>
                  <a:pt x="169" y="244"/>
                  <a:pt x="169" y="243"/>
                  <a:pt x="169" y="242"/>
                </a:cubicBezTo>
                <a:cubicBezTo>
                  <a:pt x="167" y="233"/>
                  <a:pt x="166" y="225"/>
                  <a:pt x="164" y="217"/>
                </a:cubicBezTo>
                <a:cubicBezTo>
                  <a:pt x="165" y="217"/>
                  <a:pt x="165" y="218"/>
                  <a:pt x="165" y="219"/>
                </a:cubicBezTo>
                <a:cubicBezTo>
                  <a:pt x="165" y="219"/>
                  <a:pt x="167" y="220"/>
                  <a:pt x="167" y="219"/>
                </a:cubicBezTo>
                <a:moveTo>
                  <a:pt x="150" y="89"/>
                </a:moveTo>
                <a:cubicBezTo>
                  <a:pt x="150" y="89"/>
                  <a:pt x="150" y="89"/>
                  <a:pt x="150" y="90"/>
                </a:cubicBezTo>
                <a:cubicBezTo>
                  <a:pt x="148" y="91"/>
                  <a:pt x="146" y="91"/>
                  <a:pt x="144" y="93"/>
                </a:cubicBezTo>
                <a:cubicBezTo>
                  <a:pt x="144" y="93"/>
                  <a:pt x="144" y="93"/>
                  <a:pt x="144" y="93"/>
                </a:cubicBezTo>
                <a:cubicBezTo>
                  <a:pt x="143" y="92"/>
                  <a:pt x="143" y="90"/>
                  <a:pt x="142" y="89"/>
                </a:cubicBezTo>
                <a:cubicBezTo>
                  <a:pt x="145" y="89"/>
                  <a:pt x="147" y="89"/>
                  <a:pt x="150" y="89"/>
                </a:cubicBezTo>
                <a:moveTo>
                  <a:pt x="126" y="393"/>
                </a:moveTo>
                <a:cubicBezTo>
                  <a:pt x="126" y="389"/>
                  <a:pt x="122" y="382"/>
                  <a:pt x="120" y="378"/>
                </a:cubicBezTo>
                <a:cubicBezTo>
                  <a:pt x="120" y="378"/>
                  <a:pt x="120" y="378"/>
                  <a:pt x="120" y="378"/>
                </a:cubicBezTo>
                <a:cubicBezTo>
                  <a:pt x="120" y="372"/>
                  <a:pt x="120" y="365"/>
                  <a:pt x="118" y="360"/>
                </a:cubicBezTo>
                <a:cubicBezTo>
                  <a:pt x="117" y="360"/>
                  <a:pt x="116" y="358"/>
                  <a:pt x="115" y="359"/>
                </a:cubicBezTo>
                <a:cubicBezTo>
                  <a:pt x="115" y="360"/>
                  <a:pt x="115" y="360"/>
                  <a:pt x="115" y="361"/>
                </a:cubicBezTo>
                <a:cubicBezTo>
                  <a:pt x="114" y="356"/>
                  <a:pt x="113" y="351"/>
                  <a:pt x="113" y="345"/>
                </a:cubicBezTo>
                <a:cubicBezTo>
                  <a:pt x="114" y="350"/>
                  <a:pt x="115" y="354"/>
                  <a:pt x="118" y="359"/>
                </a:cubicBezTo>
                <a:cubicBezTo>
                  <a:pt x="118" y="359"/>
                  <a:pt x="118" y="359"/>
                  <a:pt x="118" y="359"/>
                </a:cubicBezTo>
                <a:cubicBezTo>
                  <a:pt x="116" y="353"/>
                  <a:pt x="115" y="346"/>
                  <a:pt x="114" y="340"/>
                </a:cubicBezTo>
                <a:cubicBezTo>
                  <a:pt x="114" y="334"/>
                  <a:pt x="112" y="329"/>
                  <a:pt x="111" y="324"/>
                </a:cubicBezTo>
                <a:cubicBezTo>
                  <a:pt x="109" y="302"/>
                  <a:pt x="107" y="280"/>
                  <a:pt x="104" y="258"/>
                </a:cubicBezTo>
                <a:cubicBezTo>
                  <a:pt x="100" y="230"/>
                  <a:pt x="100" y="202"/>
                  <a:pt x="97" y="174"/>
                </a:cubicBezTo>
                <a:cubicBezTo>
                  <a:pt x="95" y="155"/>
                  <a:pt x="92" y="137"/>
                  <a:pt x="90" y="118"/>
                </a:cubicBezTo>
                <a:cubicBezTo>
                  <a:pt x="90" y="118"/>
                  <a:pt x="90" y="118"/>
                  <a:pt x="90" y="118"/>
                </a:cubicBezTo>
                <a:cubicBezTo>
                  <a:pt x="90" y="117"/>
                  <a:pt x="90" y="115"/>
                  <a:pt x="89" y="113"/>
                </a:cubicBezTo>
                <a:cubicBezTo>
                  <a:pt x="89" y="113"/>
                  <a:pt x="89" y="113"/>
                  <a:pt x="89" y="112"/>
                </a:cubicBezTo>
                <a:cubicBezTo>
                  <a:pt x="90" y="112"/>
                  <a:pt x="91" y="112"/>
                  <a:pt x="92" y="112"/>
                </a:cubicBezTo>
                <a:cubicBezTo>
                  <a:pt x="93" y="111"/>
                  <a:pt x="91" y="109"/>
                  <a:pt x="89" y="109"/>
                </a:cubicBezTo>
                <a:cubicBezTo>
                  <a:pt x="89" y="109"/>
                  <a:pt x="89" y="109"/>
                  <a:pt x="89" y="109"/>
                </a:cubicBezTo>
                <a:cubicBezTo>
                  <a:pt x="89" y="109"/>
                  <a:pt x="89" y="109"/>
                  <a:pt x="89" y="109"/>
                </a:cubicBezTo>
                <a:cubicBezTo>
                  <a:pt x="88" y="107"/>
                  <a:pt x="84" y="105"/>
                  <a:pt x="84" y="106"/>
                </a:cubicBezTo>
                <a:cubicBezTo>
                  <a:pt x="84" y="106"/>
                  <a:pt x="84" y="106"/>
                  <a:pt x="84" y="106"/>
                </a:cubicBezTo>
                <a:cubicBezTo>
                  <a:pt x="84" y="106"/>
                  <a:pt x="83" y="106"/>
                  <a:pt x="83" y="106"/>
                </a:cubicBezTo>
                <a:cubicBezTo>
                  <a:pt x="82" y="106"/>
                  <a:pt x="80" y="107"/>
                  <a:pt x="79" y="107"/>
                </a:cubicBezTo>
                <a:cubicBezTo>
                  <a:pt x="79" y="107"/>
                  <a:pt x="79" y="106"/>
                  <a:pt x="79" y="106"/>
                </a:cubicBezTo>
                <a:cubicBezTo>
                  <a:pt x="79" y="106"/>
                  <a:pt x="78" y="106"/>
                  <a:pt x="78" y="106"/>
                </a:cubicBezTo>
                <a:cubicBezTo>
                  <a:pt x="66" y="105"/>
                  <a:pt x="56" y="108"/>
                  <a:pt x="44" y="110"/>
                </a:cubicBezTo>
                <a:cubicBezTo>
                  <a:pt x="32" y="113"/>
                  <a:pt x="19" y="116"/>
                  <a:pt x="7" y="119"/>
                </a:cubicBezTo>
                <a:cubicBezTo>
                  <a:pt x="6" y="119"/>
                  <a:pt x="6" y="119"/>
                  <a:pt x="6" y="119"/>
                </a:cubicBezTo>
                <a:cubicBezTo>
                  <a:pt x="20" y="99"/>
                  <a:pt x="32" y="80"/>
                  <a:pt x="47" y="61"/>
                </a:cubicBezTo>
                <a:cubicBezTo>
                  <a:pt x="53" y="53"/>
                  <a:pt x="57" y="45"/>
                  <a:pt x="61" y="36"/>
                </a:cubicBezTo>
                <a:cubicBezTo>
                  <a:pt x="70" y="28"/>
                  <a:pt x="78" y="20"/>
                  <a:pt x="81" y="8"/>
                </a:cubicBezTo>
                <a:cubicBezTo>
                  <a:pt x="100" y="19"/>
                  <a:pt x="120" y="26"/>
                  <a:pt x="140" y="34"/>
                </a:cubicBezTo>
                <a:cubicBezTo>
                  <a:pt x="155" y="40"/>
                  <a:pt x="170" y="47"/>
                  <a:pt x="185" y="53"/>
                </a:cubicBezTo>
                <a:cubicBezTo>
                  <a:pt x="189" y="55"/>
                  <a:pt x="194" y="57"/>
                  <a:pt x="198" y="58"/>
                </a:cubicBezTo>
                <a:cubicBezTo>
                  <a:pt x="201" y="60"/>
                  <a:pt x="204" y="61"/>
                  <a:pt x="207" y="62"/>
                </a:cubicBezTo>
                <a:cubicBezTo>
                  <a:pt x="207" y="62"/>
                  <a:pt x="207" y="62"/>
                  <a:pt x="207" y="62"/>
                </a:cubicBezTo>
                <a:cubicBezTo>
                  <a:pt x="209" y="63"/>
                  <a:pt x="212" y="64"/>
                  <a:pt x="214" y="66"/>
                </a:cubicBezTo>
                <a:cubicBezTo>
                  <a:pt x="211" y="66"/>
                  <a:pt x="208" y="66"/>
                  <a:pt x="205" y="67"/>
                </a:cubicBezTo>
                <a:cubicBezTo>
                  <a:pt x="205" y="66"/>
                  <a:pt x="203" y="65"/>
                  <a:pt x="203" y="65"/>
                </a:cubicBezTo>
                <a:cubicBezTo>
                  <a:pt x="194" y="66"/>
                  <a:pt x="186" y="68"/>
                  <a:pt x="177" y="71"/>
                </a:cubicBezTo>
                <a:cubicBezTo>
                  <a:pt x="165" y="74"/>
                  <a:pt x="153" y="76"/>
                  <a:pt x="141" y="79"/>
                </a:cubicBezTo>
                <a:cubicBezTo>
                  <a:pt x="140" y="79"/>
                  <a:pt x="142" y="80"/>
                  <a:pt x="142" y="80"/>
                </a:cubicBezTo>
                <a:cubicBezTo>
                  <a:pt x="147" y="80"/>
                  <a:pt x="153" y="79"/>
                  <a:pt x="158" y="78"/>
                </a:cubicBezTo>
                <a:cubicBezTo>
                  <a:pt x="153" y="80"/>
                  <a:pt x="147" y="83"/>
                  <a:pt x="141" y="84"/>
                </a:cubicBezTo>
                <a:cubicBezTo>
                  <a:pt x="141" y="84"/>
                  <a:pt x="141" y="84"/>
                  <a:pt x="141" y="84"/>
                </a:cubicBezTo>
                <a:cubicBezTo>
                  <a:pt x="140" y="82"/>
                  <a:pt x="139" y="79"/>
                  <a:pt x="138" y="76"/>
                </a:cubicBezTo>
                <a:cubicBezTo>
                  <a:pt x="137" y="75"/>
                  <a:pt x="133" y="73"/>
                  <a:pt x="134" y="75"/>
                </a:cubicBezTo>
                <a:cubicBezTo>
                  <a:pt x="137" y="86"/>
                  <a:pt x="141" y="96"/>
                  <a:pt x="143" y="107"/>
                </a:cubicBezTo>
                <a:cubicBezTo>
                  <a:pt x="143" y="107"/>
                  <a:pt x="143" y="107"/>
                  <a:pt x="143" y="107"/>
                </a:cubicBezTo>
                <a:cubicBezTo>
                  <a:pt x="143" y="110"/>
                  <a:pt x="144" y="112"/>
                  <a:pt x="145" y="115"/>
                </a:cubicBezTo>
                <a:cubicBezTo>
                  <a:pt x="145" y="115"/>
                  <a:pt x="145" y="115"/>
                  <a:pt x="145" y="115"/>
                </a:cubicBezTo>
                <a:cubicBezTo>
                  <a:pt x="146" y="121"/>
                  <a:pt x="146" y="128"/>
                  <a:pt x="146" y="134"/>
                </a:cubicBezTo>
                <a:cubicBezTo>
                  <a:pt x="146" y="136"/>
                  <a:pt x="146" y="138"/>
                  <a:pt x="147" y="140"/>
                </a:cubicBezTo>
                <a:cubicBezTo>
                  <a:pt x="147" y="143"/>
                  <a:pt x="147" y="147"/>
                  <a:pt x="148" y="150"/>
                </a:cubicBezTo>
                <a:cubicBezTo>
                  <a:pt x="153" y="176"/>
                  <a:pt x="158" y="203"/>
                  <a:pt x="163" y="229"/>
                </a:cubicBezTo>
                <a:cubicBezTo>
                  <a:pt x="167" y="255"/>
                  <a:pt x="174" y="281"/>
                  <a:pt x="180" y="307"/>
                </a:cubicBezTo>
                <a:cubicBezTo>
                  <a:pt x="184" y="325"/>
                  <a:pt x="188" y="344"/>
                  <a:pt x="191" y="362"/>
                </a:cubicBezTo>
                <a:cubicBezTo>
                  <a:pt x="192" y="367"/>
                  <a:pt x="192" y="374"/>
                  <a:pt x="193" y="380"/>
                </a:cubicBezTo>
                <a:cubicBezTo>
                  <a:pt x="186" y="381"/>
                  <a:pt x="179" y="383"/>
                  <a:pt x="172" y="386"/>
                </a:cubicBezTo>
                <a:cubicBezTo>
                  <a:pt x="172" y="386"/>
                  <a:pt x="172" y="386"/>
                  <a:pt x="172" y="386"/>
                </a:cubicBezTo>
                <a:cubicBezTo>
                  <a:pt x="177" y="386"/>
                  <a:pt x="181" y="385"/>
                  <a:pt x="186" y="384"/>
                </a:cubicBezTo>
                <a:cubicBezTo>
                  <a:pt x="189" y="384"/>
                  <a:pt x="191" y="383"/>
                  <a:pt x="194" y="382"/>
                </a:cubicBezTo>
                <a:cubicBezTo>
                  <a:pt x="194" y="383"/>
                  <a:pt x="194" y="383"/>
                  <a:pt x="194" y="383"/>
                </a:cubicBezTo>
                <a:cubicBezTo>
                  <a:pt x="182" y="386"/>
                  <a:pt x="171" y="390"/>
                  <a:pt x="158" y="392"/>
                </a:cubicBezTo>
                <a:cubicBezTo>
                  <a:pt x="158" y="392"/>
                  <a:pt x="159" y="393"/>
                  <a:pt x="159" y="393"/>
                </a:cubicBezTo>
                <a:cubicBezTo>
                  <a:pt x="171" y="391"/>
                  <a:pt x="182" y="388"/>
                  <a:pt x="194" y="386"/>
                </a:cubicBezTo>
                <a:cubicBezTo>
                  <a:pt x="191" y="387"/>
                  <a:pt x="189" y="388"/>
                  <a:pt x="186" y="389"/>
                </a:cubicBezTo>
                <a:cubicBezTo>
                  <a:pt x="182" y="390"/>
                  <a:pt x="178" y="391"/>
                  <a:pt x="174" y="393"/>
                </a:cubicBezTo>
                <a:cubicBezTo>
                  <a:pt x="174" y="393"/>
                  <a:pt x="174" y="393"/>
                  <a:pt x="174" y="393"/>
                </a:cubicBezTo>
                <a:cubicBezTo>
                  <a:pt x="158" y="395"/>
                  <a:pt x="142" y="396"/>
                  <a:pt x="128" y="403"/>
                </a:cubicBezTo>
                <a:cubicBezTo>
                  <a:pt x="128" y="403"/>
                  <a:pt x="128" y="403"/>
                  <a:pt x="128" y="403"/>
                </a:cubicBezTo>
                <a:cubicBezTo>
                  <a:pt x="127" y="403"/>
                  <a:pt x="126" y="404"/>
                  <a:pt x="125" y="405"/>
                </a:cubicBezTo>
                <a:cubicBezTo>
                  <a:pt x="125" y="401"/>
                  <a:pt x="126" y="397"/>
                  <a:pt x="126" y="393"/>
                </a:cubicBezTo>
                <a:moveTo>
                  <a:pt x="7" y="122"/>
                </a:moveTo>
                <a:cubicBezTo>
                  <a:pt x="15" y="121"/>
                  <a:pt x="22" y="119"/>
                  <a:pt x="29" y="117"/>
                </a:cubicBezTo>
                <a:cubicBezTo>
                  <a:pt x="27" y="118"/>
                  <a:pt x="25" y="119"/>
                  <a:pt x="25" y="121"/>
                </a:cubicBezTo>
                <a:cubicBezTo>
                  <a:pt x="24" y="121"/>
                  <a:pt x="25" y="122"/>
                  <a:pt x="26" y="122"/>
                </a:cubicBezTo>
                <a:cubicBezTo>
                  <a:pt x="26" y="122"/>
                  <a:pt x="26" y="122"/>
                  <a:pt x="26" y="122"/>
                </a:cubicBezTo>
                <a:cubicBezTo>
                  <a:pt x="20" y="123"/>
                  <a:pt x="14" y="123"/>
                  <a:pt x="7" y="122"/>
                </a:cubicBezTo>
                <a:moveTo>
                  <a:pt x="59" y="111"/>
                </a:moveTo>
                <a:cubicBezTo>
                  <a:pt x="58" y="111"/>
                  <a:pt x="59" y="111"/>
                  <a:pt x="59" y="112"/>
                </a:cubicBezTo>
                <a:cubicBezTo>
                  <a:pt x="56" y="112"/>
                  <a:pt x="53" y="112"/>
                  <a:pt x="50" y="113"/>
                </a:cubicBezTo>
                <a:cubicBezTo>
                  <a:pt x="48" y="113"/>
                  <a:pt x="45" y="113"/>
                  <a:pt x="42" y="114"/>
                </a:cubicBezTo>
                <a:cubicBezTo>
                  <a:pt x="42" y="114"/>
                  <a:pt x="42" y="114"/>
                  <a:pt x="43" y="114"/>
                </a:cubicBezTo>
                <a:cubicBezTo>
                  <a:pt x="47" y="113"/>
                  <a:pt x="68" y="106"/>
                  <a:pt x="76" y="107"/>
                </a:cubicBezTo>
                <a:cubicBezTo>
                  <a:pt x="70" y="108"/>
                  <a:pt x="63" y="109"/>
                  <a:pt x="59" y="111"/>
                </a:cubicBezTo>
                <a:moveTo>
                  <a:pt x="83" y="110"/>
                </a:moveTo>
                <a:cubicBezTo>
                  <a:pt x="78" y="110"/>
                  <a:pt x="73" y="111"/>
                  <a:pt x="68" y="111"/>
                </a:cubicBezTo>
                <a:cubicBezTo>
                  <a:pt x="73" y="110"/>
                  <a:pt x="78" y="109"/>
                  <a:pt x="83" y="109"/>
                </a:cubicBezTo>
                <a:cubicBezTo>
                  <a:pt x="83" y="109"/>
                  <a:pt x="83" y="110"/>
                  <a:pt x="83" y="110"/>
                </a:cubicBezTo>
                <a:moveTo>
                  <a:pt x="33" y="122"/>
                </a:moveTo>
                <a:cubicBezTo>
                  <a:pt x="37" y="120"/>
                  <a:pt x="41" y="118"/>
                  <a:pt x="44" y="117"/>
                </a:cubicBezTo>
                <a:cubicBezTo>
                  <a:pt x="52" y="115"/>
                  <a:pt x="60" y="115"/>
                  <a:pt x="68" y="114"/>
                </a:cubicBezTo>
                <a:cubicBezTo>
                  <a:pt x="57" y="117"/>
                  <a:pt x="45" y="120"/>
                  <a:pt x="33" y="122"/>
                </a:cubicBezTo>
                <a:moveTo>
                  <a:pt x="74" y="15"/>
                </a:moveTo>
                <a:cubicBezTo>
                  <a:pt x="75" y="13"/>
                  <a:pt x="75" y="9"/>
                  <a:pt x="77" y="10"/>
                </a:cubicBezTo>
                <a:cubicBezTo>
                  <a:pt x="75" y="15"/>
                  <a:pt x="73" y="20"/>
                  <a:pt x="70" y="24"/>
                </a:cubicBezTo>
                <a:cubicBezTo>
                  <a:pt x="68" y="27"/>
                  <a:pt x="66" y="29"/>
                  <a:pt x="64" y="32"/>
                </a:cubicBezTo>
                <a:cubicBezTo>
                  <a:pt x="64" y="31"/>
                  <a:pt x="65" y="30"/>
                  <a:pt x="65" y="29"/>
                </a:cubicBezTo>
                <a:cubicBezTo>
                  <a:pt x="68" y="24"/>
                  <a:pt x="71" y="20"/>
                  <a:pt x="74" y="15"/>
                </a:cubicBezTo>
                <a:moveTo>
                  <a:pt x="75" y="5"/>
                </a:moveTo>
                <a:cubicBezTo>
                  <a:pt x="76" y="5"/>
                  <a:pt x="77" y="6"/>
                  <a:pt x="78" y="7"/>
                </a:cubicBezTo>
                <a:cubicBezTo>
                  <a:pt x="78" y="8"/>
                  <a:pt x="78" y="9"/>
                  <a:pt x="77" y="9"/>
                </a:cubicBezTo>
                <a:cubicBezTo>
                  <a:pt x="76" y="9"/>
                  <a:pt x="76" y="8"/>
                  <a:pt x="75" y="8"/>
                </a:cubicBezTo>
                <a:cubicBezTo>
                  <a:pt x="75" y="7"/>
                  <a:pt x="74" y="7"/>
                  <a:pt x="74" y="7"/>
                </a:cubicBezTo>
                <a:cubicBezTo>
                  <a:pt x="72" y="17"/>
                  <a:pt x="62" y="26"/>
                  <a:pt x="57" y="35"/>
                </a:cubicBezTo>
                <a:cubicBezTo>
                  <a:pt x="52" y="44"/>
                  <a:pt x="46" y="53"/>
                  <a:pt x="40" y="61"/>
                </a:cubicBezTo>
                <a:cubicBezTo>
                  <a:pt x="25" y="79"/>
                  <a:pt x="13" y="98"/>
                  <a:pt x="0" y="117"/>
                </a:cubicBezTo>
                <a:cubicBezTo>
                  <a:pt x="0" y="118"/>
                  <a:pt x="1" y="120"/>
                  <a:pt x="2" y="120"/>
                </a:cubicBezTo>
                <a:cubicBezTo>
                  <a:pt x="2" y="120"/>
                  <a:pt x="2" y="120"/>
                  <a:pt x="2" y="120"/>
                </a:cubicBezTo>
                <a:cubicBezTo>
                  <a:pt x="1" y="121"/>
                  <a:pt x="3" y="123"/>
                  <a:pt x="4" y="123"/>
                </a:cubicBezTo>
                <a:cubicBezTo>
                  <a:pt x="5" y="123"/>
                  <a:pt x="6" y="122"/>
                  <a:pt x="7" y="122"/>
                </a:cubicBezTo>
                <a:cubicBezTo>
                  <a:pt x="7" y="123"/>
                  <a:pt x="7" y="123"/>
                  <a:pt x="7" y="123"/>
                </a:cubicBezTo>
                <a:cubicBezTo>
                  <a:pt x="20" y="127"/>
                  <a:pt x="36" y="123"/>
                  <a:pt x="49" y="121"/>
                </a:cubicBezTo>
                <a:cubicBezTo>
                  <a:pt x="61" y="119"/>
                  <a:pt x="73" y="116"/>
                  <a:pt x="84" y="113"/>
                </a:cubicBezTo>
                <a:cubicBezTo>
                  <a:pt x="84" y="113"/>
                  <a:pt x="85" y="114"/>
                  <a:pt x="85" y="114"/>
                </a:cubicBezTo>
                <a:cubicBezTo>
                  <a:pt x="85" y="119"/>
                  <a:pt x="85" y="124"/>
                  <a:pt x="86" y="129"/>
                </a:cubicBezTo>
                <a:cubicBezTo>
                  <a:pt x="89" y="145"/>
                  <a:pt x="91" y="161"/>
                  <a:pt x="93" y="177"/>
                </a:cubicBezTo>
                <a:cubicBezTo>
                  <a:pt x="96" y="203"/>
                  <a:pt x="97" y="230"/>
                  <a:pt x="100" y="256"/>
                </a:cubicBezTo>
                <a:cubicBezTo>
                  <a:pt x="102" y="276"/>
                  <a:pt x="104" y="295"/>
                  <a:pt x="106" y="315"/>
                </a:cubicBezTo>
                <a:cubicBezTo>
                  <a:pt x="106" y="315"/>
                  <a:pt x="106" y="315"/>
                  <a:pt x="106" y="315"/>
                </a:cubicBezTo>
                <a:cubicBezTo>
                  <a:pt x="106" y="318"/>
                  <a:pt x="106" y="320"/>
                  <a:pt x="107" y="323"/>
                </a:cubicBezTo>
                <a:cubicBezTo>
                  <a:pt x="107" y="326"/>
                  <a:pt x="107" y="329"/>
                  <a:pt x="108" y="331"/>
                </a:cubicBezTo>
                <a:cubicBezTo>
                  <a:pt x="109" y="344"/>
                  <a:pt x="112" y="355"/>
                  <a:pt x="114" y="367"/>
                </a:cubicBezTo>
                <a:cubicBezTo>
                  <a:pt x="115" y="369"/>
                  <a:pt x="115" y="371"/>
                  <a:pt x="116" y="373"/>
                </a:cubicBezTo>
                <a:cubicBezTo>
                  <a:pt x="116" y="377"/>
                  <a:pt x="116" y="381"/>
                  <a:pt x="116" y="386"/>
                </a:cubicBezTo>
                <a:cubicBezTo>
                  <a:pt x="117" y="390"/>
                  <a:pt x="117" y="394"/>
                  <a:pt x="117" y="399"/>
                </a:cubicBezTo>
                <a:cubicBezTo>
                  <a:pt x="117" y="402"/>
                  <a:pt x="119" y="405"/>
                  <a:pt x="119" y="408"/>
                </a:cubicBezTo>
                <a:cubicBezTo>
                  <a:pt x="119" y="408"/>
                  <a:pt x="119" y="408"/>
                  <a:pt x="119" y="408"/>
                </a:cubicBezTo>
                <a:cubicBezTo>
                  <a:pt x="122" y="404"/>
                  <a:pt x="120" y="394"/>
                  <a:pt x="120" y="390"/>
                </a:cubicBezTo>
                <a:cubicBezTo>
                  <a:pt x="120" y="388"/>
                  <a:pt x="120" y="387"/>
                  <a:pt x="120" y="386"/>
                </a:cubicBezTo>
                <a:cubicBezTo>
                  <a:pt x="122" y="392"/>
                  <a:pt x="124" y="398"/>
                  <a:pt x="124" y="405"/>
                </a:cubicBezTo>
                <a:cubicBezTo>
                  <a:pt x="122" y="406"/>
                  <a:pt x="121" y="407"/>
                  <a:pt x="119" y="408"/>
                </a:cubicBezTo>
                <a:cubicBezTo>
                  <a:pt x="119" y="409"/>
                  <a:pt x="120" y="409"/>
                  <a:pt x="120" y="409"/>
                </a:cubicBezTo>
                <a:cubicBezTo>
                  <a:pt x="121" y="409"/>
                  <a:pt x="122" y="409"/>
                  <a:pt x="123" y="409"/>
                </a:cubicBezTo>
                <a:cubicBezTo>
                  <a:pt x="123" y="409"/>
                  <a:pt x="122" y="408"/>
                  <a:pt x="122" y="408"/>
                </a:cubicBezTo>
                <a:cubicBezTo>
                  <a:pt x="124" y="408"/>
                  <a:pt x="127" y="407"/>
                  <a:pt x="129" y="407"/>
                </a:cubicBezTo>
                <a:cubicBezTo>
                  <a:pt x="129" y="408"/>
                  <a:pt x="130" y="409"/>
                  <a:pt x="130" y="409"/>
                </a:cubicBezTo>
                <a:cubicBezTo>
                  <a:pt x="144" y="408"/>
                  <a:pt x="157" y="404"/>
                  <a:pt x="170" y="402"/>
                </a:cubicBezTo>
                <a:cubicBezTo>
                  <a:pt x="180" y="400"/>
                  <a:pt x="189" y="399"/>
                  <a:pt x="199" y="396"/>
                </a:cubicBezTo>
                <a:cubicBezTo>
                  <a:pt x="199" y="397"/>
                  <a:pt x="199" y="398"/>
                  <a:pt x="199" y="399"/>
                </a:cubicBezTo>
                <a:cubicBezTo>
                  <a:pt x="200" y="402"/>
                  <a:pt x="201" y="401"/>
                  <a:pt x="201" y="399"/>
                </a:cubicBezTo>
                <a:cubicBezTo>
                  <a:pt x="201" y="398"/>
                  <a:pt x="201" y="397"/>
                  <a:pt x="200" y="396"/>
                </a:cubicBezTo>
                <a:cubicBezTo>
                  <a:pt x="202" y="396"/>
                  <a:pt x="203" y="395"/>
                  <a:pt x="205" y="395"/>
                </a:cubicBezTo>
                <a:cubicBezTo>
                  <a:pt x="205" y="396"/>
                  <a:pt x="206" y="396"/>
                  <a:pt x="206" y="395"/>
                </a:cubicBezTo>
                <a:cubicBezTo>
                  <a:pt x="206" y="394"/>
                  <a:pt x="206" y="394"/>
                  <a:pt x="206" y="394"/>
                </a:cubicBezTo>
                <a:cubicBezTo>
                  <a:pt x="208" y="394"/>
                  <a:pt x="209" y="393"/>
                  <a:pt x="211" y="392"/>
                </a:cubicBezTo>
                <a:cubicBezTo>
                  <a:pt x="211" y="392"/>
                  <a:pt x="210" y="392"/>
                  <a:pt x="210" y="392"/>
                </a:cubicBezTo>
                <a:cubicBezTo>
                  <a:pt x="209" y="392"/>
                  <a:pt x="207" y="392"/>
                  <a:pt x="206" y="392"/>
                </a:cubicBezTo>
                <a:cubicBezTo>
                  <a:pt x="206" y="391"/>
                  <a:pt x="206" y="389"/>
                  <a:pt x="206" y="388"/>
                </a:cubicBezTo>
                <a:cubicBezTo>
                  <a:pt x="206" y="388"/>
                  <a:pt x="206" y="389"/>
                  <a:pt x="207" y="390"/>
                </a:cubicBezTo>
                <a:cubicBezTo>
                  <a:pt x="207" y="390"/>
                  <a:pt x="207" y="390"/>
                  <a:pt x="207" y="390"/>
                </a:cubicBezTo>
                <a:cubicBezTo>
                  <a:pt x="206" y="388"/>
                  <a:pt x="206" y="386"/>
                  <a:pt x="206" y="385"/>
                </a:cubicBezTo>
                <a:cubicBezTo>
                  <a:pt x="203" y="358"/>
                  <a:pt x="197" y="331"/>
                  <a:pt x="190" y="305"/>
                </a:cubicBezTo>
                <a:cubicBezTo>
                  <a:pt x="190" y="305"/>
                  <a:pt x="190" y="305"/>
                  <a:pt x="190" y="305"/>
                </a:cubicBezTo>
                <a:cubicBezTo>
                  <a:pt x="190" y="300"/>
                  <a:pt x="189" y="295"/>
                  <a:pt x="188" y="290"/>
                </a:cubicBezTo>
                <a:cubicBezTo>
                  <a:pt x="184" y="264"/>
                  <a:pt x="177" y="237"/>
                  <a:pt x="168" y="212"/>
                </a:cubicBezTo>
                <a:cubicBezTo>
                  <a:pt x="167" y="204"/>
                  <a:pt x="166" y="196"/>
                  <a:pt x="165" y="188"/>
                </a:cubicBezTo>
                <a:cubicBezTo>
                  <a:pt x="165" y="188"/>
                  <a:pt x="165" y="188"/>
                  <a:pt x="165" y="188"/>
                </a:cubicBezTo>
                <a:cubicBezTo>
                  <a:pt x="165" y="189"/>
                  <a:pt x="167" y="190"/>
                  <a:pt x="167" y="189"/>
                </a:cubicBezTo>
                <a:cubicBezTo>
                  <a:pt x="167" y="188"/>
                  <a:pt x="167" y="188"/>
                  <a:pt x="167" y="187"/>
                </a:cubicBezTo>
                <a:cubicBezTo>
                  <a:pt x="170" y="203"/>
                  <a:pt x="173" y="220"/>
                  <a:pt x="177" y="236"/>
                </a:cubicBezTo>
                <a:cubicBezTo>
                  <a:pt x="183" y="263"/>
                  <a:pt x="189" y="290"/>
                  <a:pt x="196" y="316"/>
                </a:cubicBezTo>
                <a:cubicBezTo>
                  <a:pt x="199" y="328"/>
                  <a:pt x="200" y="341"/>
                  <a:pt x="202" y="353"/>
                </a:cubicBezTo>
                <a:cubicBezTo>
                  <a:pt x="203" y="361"/>
                  <a:pt x="210" y="380"/>
                  <a:pt x="208" y="388"/>
                </a:cubicBezTo>
                <a:cubicBezTo>
                  <a:pt x="208" y="388"/>
                  <a:pt x="209" y="389"/>
                  <a:pt x="209" y="388"/>
                </a:cubicBezTo>
                <a:cubicBezTo>
                  <a:pt x="211" y="383"/>
                  <a:pt x="206" y="369"/>
                  <a:pt x="206" y="365"/>
                </a:cubicBezTo>
                <a:cubicBezTo>
                  <a:pt x="203" y="351"/>
                  <a:pt x="201" y="336"/>
                  <a:pt x="199" y="322"/>
                </a:cubicBezTo>
                <a:cubicBezTo>
                  <a:pt x="197" y="309"/>
                  <a:pt x="194" y="297"/>
                  <a:pt x="191" y="285"/>
                </a:cubicBezTo>
                <a:cubicBezTo>
                  <a:pt x="187" y="270"/>
                  <a:pt x="184" y="256"/>
                  <a:pt x="181" y="241"/>
                </a:cubicBezTo>
                <a:cubicBezTo>
                  <a:pt x="175" y="217"/>
                  <a:pt x="171" y="193"/>
                  <a:pt x="167" y="169"/>
                </a:cubicBezTo>
                <a:cubicBezTo>
                  <a:pt x="165" y="156"/>
                  <a:pt x="163" y="143"/>
                  <a:pt x="161" y="130"/>
                </a:cubicBezTo>
                <a:cubicBezTo>
                  <a:pt x="159" y="118"/>
                  <a:pt x="156" y="108"/>
                  <a:pt x="154" y="96"/>
                </a:cubicBezTo>
                <a:cubicBezTo>
                  <a:pt x="163" y="95"/>
                  <a:pt x="172" y="91"/>
                  <a:pt x="180" y="86"/>
                </a:cubicBezTo>
                <a:cubicBezTo>
                  <a:pt x="181" y="86"/>
                  <a:pt x="181" y="86"/>
                  <a:pt x="181" y="86"/>
                </a:cubicBezTo>
                <a:cubicBezTo>
                  <a:pt x="194" y="82"/>
                  <a:pt x="208" y="77"/>
                  <a:pt x="222" y="77"/>
                </a:cubicBezTo>
                <a:cubicBezTo>
                  <a:pt x="222" y="77"/>
                  <a:pt x="221" y="76"/>
                  <a:pt x="221" y="76"/>
                </a:cubicBezTo>
                <a:cubicBezTo>
                  <a:pt x="218" y="76"/>
                  <a:pt x="215" y="76"/>
                  <a:pt x="212" y="76"/>
                </a:cubicBezTo>
                <a:cubicBezTo>
                  <a:pt x="213" y="75"/>
                  <a:pt x="214" y="75"/>
                  <a:pt x="215" y="75"/>
                </a:cubicBezTo>
                <a:cubicBezTo>
                  <a:pt x="215" y="75"/>
                  <a:pt x="215" y="74"/>
                  <a:pt x="215" y="74"/>
                </a:cubicBezTo>
                <a:cubicBezTo>
                  <a:pt x="215" y="74"/>
                  <a:pt x="215" y="74"/>
                  <a:pt x="215" y="74"/>
                </a:cubicBezTo>
                <a:cubicBezTo>
                  <a:pt x="216" y="74"/>
                  <a:pt x="217" y="74"/>
                  <a:pt x="218" y="73"/>
                </a:cubicBezTo>
                <a:cubicBezTo>
                  <a:pt x="218" y="73"/>
                  <a:pt x="218" y="73"/>
                  <a:pt x="218" y="73"/>
                </a:cubicBezTo>
                <a:cubicBezTo>
                  <a:pt x="218" y="73"/>
                  <a:pt x="218" y="73"/>
                  <a:pt x="218" y="73"/>
                </a:cubicBezTo>
                <a:cubicBezTo>
                  <a:pt x="218" y="73"/>
                  <a:pt x="218" y="73"/>
                  <a:pt x="218" y="73"/>
                </a:cubicBezTo>
                <a:cubicBezTo>
                  <a:pt x="220" y="72"/>
                  <a:pt x="222" y="71"/>
                  <a:pt x="224" y="71"/>
                </a:cubicBezTo>
                <a:cubicBezTo>
                  <a:pt x="224" y="71"/>
                  <a:pt x="224" y="70"/>
                  <a:pt x="224" y="70"/>
                </a:cubicBezTo>
                <a:cubicBezTo>
                  <a:pt x="223" y="69"/>
                  <a:pt x="221" y="67"/>
                  <a:pt x="219" y="69"/>
                </a:cubicBezTo>
                <a:cubicBezTo>
                  <a:pt x="219" y="69"/>
                  <a:pt x="220" y="70"/>
                  <a:pt x="220" y="70"/>
                </a:cubicBezTo>
                <a:cubicBezTo>
                  <a:pt x="220" y="70"/>
                  <a:pt x="220" y="70"/>
                  <a:pt x="220" y="70"/>
                </a:cubicBezTo>
                <a:cubicBezTo>
                  <a:pt x="219" y="70"/>
                  <a:pt x="218" y="71"/>
                  <a:pt x="217" y="71"/>
                </a:cubicBezTo>
                <a:cubicBezTo>
                  <a:pt x="216" y="71"/>
                  <a:pt x="216" y="71"/>
                  <a:pt x="215" y="71"/>
                </a:cubicBezTo>
                <a:cubicBezTo>
                  <a:pt x="209" y="73"/>
                  <a:pt x="203" y="75"/>
                  <a:pt x="197" y="77"/>
                </a:cubicBezTo>
                <a:cubicBezTo>
                  <a:pt x="190" y="80"/>
                  <a:pt x="182" y="82"/>
                  <a:pt x="175" y="84"/>
                </a:cubicBezTo>
                <a:cubicBezTo>
                  <a:pt x="170" y="85"/>
                  <a:pt x="165" y="86"/>
                  <a:pt x="161" y="87"/>
                </a:cubicBezTo>
                <a:cubicBezTo>
                  <a:pt x="161" y="87"/>
                  <a:pt x="161" y="87"/>
                  <a:pt x="161" y="87"/>
                </a:cubicBezTo>
                <a:cubicBezTo>
                  <a:pt x="161" y="86"/>
                  <a:pt x="160" y="85"/>
                  <a:pt x="160" y="85"/>
                </a:cubicBezTo>
                <a:cubicBezTo>
                  <a:pt x="157" y="86"/>
                  <a:pt x="154" y="86"/>
                  <a:pt x="152" y="86"/>
                </a:cubicBezTo>
                <a:cubicBezTo>
                  <a:pt x="151" y="86"/>
                  <a:pt x="151" y="86"/>
                  <a:pt x="151" y="86"/>
                </a:cubicBezTo>
                <a:cubicBezTo>
                  <a:pt x="151" y="86"/>
                  <a:pt x="151" y="86"/>
                  <a:pt x="151" y="86"/>
                </a:cubicBezTo>
                <a:cubicBezTo>
                  <a:pt x="158" y="86"/>
                  <a:pt x="166" y="83"/>
                  <a:pt x="171" y="82"/>
                </a:cubicBezTo>
                <a:cubicBezTo>
                  <a:pt x="179" y="81"/>
                  <a:pt x="187" y="78"/>
                  <a:pt x="194" y="76"/>
                </a:cubicBezTo>
                <a:cubicBezTo>
                  <a:pt x="200" y="74"/>
                  <a:pt x="207" y="74"/>
                  <a:pt x="212" y="70"/>
                </a:cubicBezTo>
                <a:cubicBezTo>
                  <a:pt x="213" y="70"/>
                  <a:pt x="213" y="70"/>
                  <a:pt x="212" y="69"/>
                </a:cubicBezTo>
                <a:cubicBezTo>
                  <a:pt x="213" y="69"/>
                  <a:pt x="215" y="69"/>
                  <a:pt x="216" y="69"/>
                </a:cubicBezTo>
                <a:cubicBezTo>
                  <a:pt x="217" y="69"/>
                  <a:pt x="218" y="68"/>
                  <a:pt x="219" y="68"/>
                </a:cubicBezTo>
                <a:cubicBezTo>
                  <a:pt x="219" y="68"/>
                  <a:pt x="219" y="68"/>
                  <a:pt x="219" y="68"/>
                </a:cubicBezTo>
                <a:cubicBezTo>
                  <a:pt x="220" y="68"/>
                  <a:pt x="221" y="68"/>
                  <a:pt x="222" y="68"/>
                </a:cubicBezTo>
                <a:cubicBezTo>
                  <a:pt x="222" y="68"/>
                  <a:pt x="222" y="67"/>
                  <a:pt x="222" y="67"/>
                </a:cubicBezTo>
                <a:cubicBezTo>
                  <a:pt x="222" y="67"/>
                  <a:pt x="223" y="66"/>
                  <a:pt x="223" y="66"/>
                </a:cubicBezTo>
                <a:cubicBezTo>
                  <a:pt x="224" y="66"/>
                  <a:pt x="222" y="65"/>
                  <a:pt x="222" y="65"/>
                </a:cubicBezTo>
                <a:cubicBezTo>
                  <a:pt x="221" y="65"/>
                  <a:pt x="220" y="65"/>
                  <a:pt x="219" y="65"/>
                </a:cubicBezTo>
                <a:cubicBezTo>
                  <a:pt x="217" y="64"/>
                  <a:pt x="214" y="63"/>
                  <a:pt x="211" y="62"/>
                </a:cubicBezTo>
                <a:cubicBezTo>
                  <a:pt x="193" y="51"/>
                  <a:pt x="174" y="44"/>
                  <a:pt x="154" y="35"/>
                </a:cubicBezTo>
                <a:cubicBezTo>
                  <a:pt x="130" y="24"/>
                  <a:pt x="107" y="11"/>
                  <a:pt x="81" y="3"/>
                </a:cubicBezTo>
                <a:cubicBezTo>
                  <a:pt x="79" y="2"/>
                  <a:pt x="81" y="5"/>
                  <a:pt x="82" y="5"/>
                </a:cubicBezTo>
                <a:cubicBezTo>
                  <a:pt x="102" y="12"/>
                  <a:pt x="119" y="20"/>
                  <a:pt x="137" y="29"/>
                </a:cubicBezTo>
                <a:cubicBezTo>
                  <a:pt x="116" y="21"/>
                  <a:pt x="94" y="14"/>
                  <a:pt x="74" y="1"/>
                </a:cubicBezTo>
                <a:cubicBezTo>
                  <a:pt x="72" y="0"/>
                  <a:pt x="74" y="4"/>
                  <a:pt x="75" y="5"/>
                </a:cubicBezTo>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 name="TextBox 2"/>
          <p:cNvSpPr txBox="1"/>
          <p:nvPr/>
        </p:nvSpPr>
        <p:spPr>
          <a:xfrm>
            <a:off x="3008784" y="2204117"/>
            <a:ext cx="2259080" cy="400110"/>
          </a:xfrm>
          <a:prstGeom prst="rect">
            <a:avLst/>
          </a:prstGeom>
          <a:noFill/>
        </p:spPr>
        <p:txBody>
          <a:bodyPr wrap="none" rtlCol="0">
            <a:spAutoFit/>
          </a:bodyPr>
          <a:lstStyle/>
          <a:p>
            <a:r>
              <a:rPr lang="en-US" altLang="zh-CN" sz="2000" b="1" i="1" dirty="0" smtClean="0">
                <a:solidFill>
                  <a:srgbClr val="FF0000"/>
                </a:solidFill>
                <a:latin typeface="Times New Roman" pitchFamily="18" charset="0"/>
                <a:cs typeface="Times New Roman" pitchFamily="18" charset="0"/>
              </a:rPr>
              <a:t>My First PL project</a:t>
            </a:r>
            <a:endParaRPr lang="zh-CN" altLang="en-US" sz="2000" b="1" i="1" dirty="0">
              <a:solidFill>
                <a:srgbClr val="FF0000"/>
              </a:solidFill>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It’s my first time to </a:t>
            </a:r>
            <a:r>
              <a:rPr lang="en-US" altLang="zh-CN" kern="0" dirty="0" smtClean="0">
                <a:solidFill>
                  <a:srgbClr val="FF0000"/>
                </a:solidFill>
                <a:latin typeface="Times New Roman" pitchFamily="18" charset="0"/>
                <a:ea typeface="+mn-ea"/>
                <a:cs typeface="Times New Roman" pitchFamily="18" charset="0"/>
              </a:rPr>
              <a:t>manage a project </a:t>
            </a:r>
            <a:r>
              <a:rPr lang="en-US" altLang="zh-CN" kern="0" dirty="0" smtClean="0">
                <a:latin typeface="Times New Roman" pitchFamily="18" charset="0"/>
                <a:ea typeface="+mn-ea"/>
                <a:cs typeface="Times New Roman" pitchFamily="18" charset="0"/>
              </a:rPr>
              <a:t>as a PL;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I’ve learned how a </a:t>
            </a:r>
            <a:r>
              <a:rPr lang="en-US" altLang="zh-CN" kern="0" dirty="0" smtClean="0">
                <a:solidFill>
                  <a:srgbClr val="FF0000"/>
                </a:solidFill>
                <a:latin typeface="Times New Roman" pitchFamily="18" charset="0"/>
                <a:ea typeface="+mn-ea"/>
                <a:cs typeface="Times New Roman" pitchFamily="18" charset="0"/>
              </a:rPr>
              <a:t>project was going </a:t>
            </a:r>
          </a:p>
          <a:p>
            <a:pPr eaLnBrk="1" fontAlgn="auto" hangingPunct="1">
              <a:lnSpc>
                <a:spcPct val="110000"/>
              </a:lnSpc>
              <a:spcBef>
                <a:spcPts val="0"/>
              </a:spcBef>
              <a:spcAft>
                <a:spcPts val="0"/>
              </a:spcAft>
              <a:buClr>
                <a:srgbClr val="FF0000"/>
              </a:buClr>
              <a:defRPr/>
            </a:pPr>
            <a:r>
              <a:rPr lang="en-US" altLang="zh-CN" kern="0" dirty="0" smtClean="0">
                <a:solidFill>
                  <a:srgbClr val="FF0000"/>
                </a:solidFill>
                <a:latin typeface="Times New Roman" pitchFamily="18" charset="0"/>
                <a:ea typeface="+mn-ea"/>
                <a:cs typeface="Times New Roman" pitchFamily="18" charset="0"/>
              </a:rPr>
              <a:t>  </a:t>
            </a:r>
            <a:r>
              <a:rPr lang="en-US" altLang="zh-CN" kern="0" dirty="0" smtClean="0">
                <a:latin typeface="Times New Roman" pitchFamily="18" charset="0"/>
                <a:ea typeface="+mn-ea"/>
                <a:cs typeface="Times New Roman" pitchFamily="18" charset="0"/>
              </a:rPr>
              <a:t>and how to </a:t>
            </a:r>
            <a:r>
              <a:rPr lang="en-US" altLang="zh-CN" kern="0" dirty="0" smtClean="0">
                <a:solidFill>
                  <a:srgbClr val="FF0000"/>
                </a:solidFill>
                <a:latin typeface="Times New Roman" pitchFamily="18" charset="0"/>
                <a:ea typeface="+mn-ea"/>
                <a:cs typeface="Times New Roman" pitchFamily="18" charset="0"/>
              </a:rPr>
              <a:t>communicate </a:t>
            </a:r>
            <a:r>
              <a:rPr lang="en-US" altLang="zh-CN" kern="0" dirty="0" smtClean="0">
                <a:latin typeface="Times New Roman" pitchFamily="18" charset="0"/>
                <a:ea typeface="+mn-ea"/>
                <a:cs typeface="Times New Roman" pitchFamily="18" charset="0"/>
              </a:rPr>
              <a:t>with others;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How to </a:t>
            </a:r>
            <a:r>
              <a:rPr lang="en-US" altLang="zh-CN" kern="0" dirty="0" smtClean="0">
                <a:solidFill>
                  <a:srgbClr val="FF0000"/>
                </a:solidFill>
                <a:latin typeface="Times New Roman" pitchFamily="18" charset="0"/>
                <a:ea typeface="+mn-ea"/>
                <a:cs typeface="Times New Roman" pitchFamily="18" charset="0"/>
              </a:rPr>
              <a:t>manage group members </a:t>
            </a:r>
            <a:r>
              <a:rPr lang="en-US" altLang="zh-CN" kern="0" dirty="0" smtClean="0">
                <a:latin typeface="Times New Roman" pitchFamily="18" charset="0"/>
                <a:ea typeface="+mn-ea"/>
                <a:cs typeface="Times New Roman" pitchFamily="18" charset="0"/>
              </a:rPr>
              <a:t>in a project.</a:t>
            </a:r>
            <a:endParaRPr lang="en-US" altLang="zh-CN" kern="0" dirty="0">
              <a:latin typeface="Times New Roman" pitchFamily="18" charset="0"/>
              <a:ea typeface="+mn-ea"/>
              <a:cs typeface="Times New Roman" pitchFamily="18" charset="0"/>
            </a:endParaRPr>
          </a:p>
        </p:txBody>
      </p:sp>
    </p:spTree>
    <p:custDataLst>
      <p:tags r:id="rId1"/>
    </p:custDataLst>
    <p:extLst>
      <p:ext uri="{BB962C8B-B14F-4D97-AF65-F5344CB8AC3E}">
        <p14:creationId xmlns:p14="http://schemas.microsoft.com/office/powerpoint/2010/main" val="391464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25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par>
                                <p:cTn id="15" presetID="42" presetClass="exit" presetSubtype="0" fill="hold" nodeType="withEffect">
                                  <p:stCondLst>
                                    <p:cond delay="0"/>
                                  </p:stCondLst>
                                  <p:childTnLst>
                                    <p:animEffect transition="out" filter="fade">
                                      <p:cBhvr>
                                        <p:cTn id="16" dur="1000"/>
                                        <p:tgtEl>
                                          <p:spTgt spid="71"/>
                                        </p:tgtEl>
                                      </p:cBhvr>
                                    </p:animEffect>
                                    <p:anim calcmode="lin" valueType="num">
                                      <p:cBhvr>
                                        <p:cTn id="17" dur="1000"/>
                                        <p:tgtEl>
                                          <p:spTgt spid="71"/>
                                        </p:tgtEl>
                                        <p:attrNameLst>
                                          <p:attrName>ppt_x</p:attrName>
                                        </p:attrNameLst>
                                      </p:cBhvr>
                                      <p:tavLst>
                                        <p:tav tm="0">
                                          <p:val>
                                            <p:strVal val="ppt_x"/>
                                          </p:val>
                                        </p:tav>
                                        <p:tav tm="100000">
                                          <p:val>
                                            <p:strVal val="ppt_x"/>
                                          </p:val>
                                        </p:tav>
                                      </p:tavLst>
                                    </p:anim>
                                    <p:anim calcmode="lin" valueType="num">
                                      <p:cBhvr>
                                        <p:cTn id="18" dur="1000"/>
                                        <p:tgtEl>
                                          <p:spTgt spid="71"/>
                                        </p:tgtEl>
                                        <p:attrNameLst>
                                          <p:attrName>ppt_y</p:attrName>
                                        </p:attrNameLst>
                                      </p:cBhvr>
                                      <p:tavLst>
                                        <p:tav tm="0">
                                          <p:val>
                                            <p:strVal val="ppt_y"/>
                                          </p:val>
                                        </p:tav>
                                        <p:tav tm="100000">
                                          <p:val>
                                            <p:strVal val="ppt_y+.1"/>
                                          </p:val>
                                        </p:tav>
                                      </p:tavLst>
                                    </p:anim>
                                    <p:set>
                                      <p:cBhvr>
                                        <p:cTn id="19" dur="1" fill="hold">
                                          <p:stCondLst>
                                            <p:cond delay="999"/>
                                          </p:stCondLst>
                                        </p:cTn>
                                        <p:tgtEl>
                                          <p:spTgt spid="71"/>
                                        </p:tgtEl>
                                        <p:attrNameLst>
                                          <p:attrName>style.visibility</p:attrName>
                                        </p:attrNameLst>
                                      </p:cBhvr>
                                      <p:to>
                                        <p:strVal val="hidden"/>
                                      </p:to>
                                    </p:set>
                                  </p:childTnLst>
                                </p:cTn>
                              </p:par>
                            </p:childTnLst>
                          </p:cTn>
                        </p:par>
                        <p:par>
                          <p:cTn id="20" fill="hold">
                            <p:stCondLst>
                              <p:cond delay="1750"/>
                            </p:stCondLst>
                            <p:childTnLst>
                              <p:par>
                                <p:cTn id="21" presetID="2" presetClass="entr" presetSubtype="4" fill="hold" nodeType="after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1000" fill="hold"/>
                                        <p:tgtEl>
                                          <p:spTgt spid="72"/>
                                        </p:tgtEl>
                                        <p:attrNameLst>
                                          <p:attrName>ppt_x</p:attrName>
                                        </p:attrNameLst>
                                      </p:cBhvr>
                                      <p:tavLst>
                                        <p:tav tm="0">
                                          <p:val>
                                            <p:strVal val="#ppt_x"/>
                                          </p:val>
                                        </p:tav>
                                        <p:tav tm="100000">
                                          <p:val>
                                            <p:strVal val="#ppt_x"/>
                                          </p:val>
                                        </p:tav>
                                      </p:tavLst>
                                    </p:anim>
                                    <p:anim calcmode="lin" valueType="num">
                                      <p:cBhvr additive="base">
                                        <p:cTn id="24" dur="1000" fill="hold"/>
                                        <p:tgtEl>
                                          <p:spTgt spid="72"/>
                                        </p:tgtEl>
                                        <p:attrNameLst>
                                          <p:attrName>ppt_y</p:attrName>
                                        </p:attrNameLst>
                                      </p:cBhvr>
                                      <p:tavLst>
                                        <p:tav tm="0">
                                          <p:val>
                                            <p:strVal val="1+#ppt_h/2"/>
                                          </p:val>
                                        </p:tav>
                                        <p:tav tm="100000">
                                          <p:val>
                                            <p:strVal val="#ppt_y"/>
                                          </p:val>
                                        </p:tav>
                                      </p:tavLst>
                                    </p:anim>
                                  </p:childTnLst>
                                </p:cTn>
                              </p:par>
                              <p:par>
                                <p:cTn id="25" presetID="10" presetClass="exit" presetSubtype="0" fill="hold" nodeType="withEffect">
                                  <p:stCondLst>
                                    <p:cond delay="0"/>
                                  </p:stCondLst>
                                  <p:childTnLst>
                                    <p:animEffect transition="out" filter="fade">
                                      <p:cBhvr>
                                        <p:cTn id="26" dur="1000"/>
                                        <p:tgtEl>
                                          <p:spTgt spid="72"/>
                                        </p:tgtEl>
                                      </p:cBhvr>
                                    </p:animEffect>
                                    <p:set>
                                      <p:cBhvr>
                                        <p:cTn id="27" dur="1" fill="hold">
                                          <p:stCondLst>
                                            <p:cond delay="999"/>
                                          </p:stCondLst>
                                        </p:cTn>
                                        <p:tgtEl>
                                          <p:spTgt spid="72"/>
                                        </p:tgtEl>
                                        <p:attrNameLst>
                                          <p:attrName>style.visibility</p:attrName>
                                        </p:attrNameLst>
                                      </p:cBhvr>
                                      <p:to>
                                        <p:strVal val="hidden"/>
                                      </p:to>
                                    </p:set>
                                  </p:childTnLst>
                                </p:cTn>
                              </p:par>
                            </p:childTnLst>
                          </p:cTn>
                        </p:par>
                        <p:par>
                          <p:cTn id="28" fill="hold">
                            <p:stCondLst>
                              <p:cond delay="2750"/>
                            </p:stCondLst>
                            <p:childTnLst>
                              <p:par>
                                <p:cTn id="29" presetID="42" presetClass="entr" presetSubtype="0" fill="hold" nodeType="after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1000"/>
                                        <p:tgtEl>
                                          <p:spTgt spid="73"/>
                                        </p:tgtEl>
                                      </p:cBhvr>
                                    </p:animEffect>
                                    <p:anim calcmode="lin" valueType="num">
                                      <p:cBhvr>
                                        <p:cTn id="32" dur="1000" fill="hold"/>
                                        <p:tgtEl>
                                          <p:spTgt spid="73"/>
                                        </p:tgtEl>
                                        <p:attrNameLst>
                                          <p:attrName>ppt_x</p:attrName>
                                        </p:attrNameLst>
                                      </p:cBhvr>
                                      <p:tavLst>
                                        <p:tav tm="0">
                                          <p:val>
                                            <p:strVal val="#ppt_x"/>
                                          </p:val>
                                        </p:tav>
                                        <p:tav tm="100000">
                                          <p:val>
                                            <p:strVal val="#ppt_x"/>
                                          </p:val>
                                        </p:tav>
                                      </p:tavLst>
                                    </p:anim>
                                    <p:anim calcmode="lin" valueType="num">
                                      <p:cBhvr>
                                        <p:cTn id="3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1000"/>
                                        <p:tgtEl>
                                          <p:spTgt spid="73"/>
                                        </p:tgtEl>
                                      </p:cBhvr>
                                    </p:animEffect>
                                    <p:set>
                                      <p:cBhvr>
                                        <p:cTn id="38" dur="1" fill="hold">
                                          <p:stCondLst>
                                            <p:cond delay="999"/>
                                          </p:stCondLst>
                                        </p:cTn>
                                        <p:tgtEl>
                                          <p:spTgt spid="73"/>
                                        </p:tgtEl>
                                        <p:attrNameLst>
                                          <p:attrName>style.visibility</p:attrName>
                                        </p:attrNameLst>
                                      </p:cBhvr>
                                      <p:to>
                                        <p:strVal val="hidden"/>
                                      </p:to>
                                    </p:set>
                                  </p:childTnLst>
                                </p:cTn>
                              </p:par>
                            </p:childTnLst>
                          </p:cTn>
                        </p:par>
                        <p:par>
                          <p:cTn id="39" fill="hold">
                            <p:stCondLst>
                              <p:cond delay="1000"/>
                            </p:stCondLst>
                            <p:childTnLst>
                              <p:par>
                                <p:cTn id="40" presetID="42" presetClass="entr" presetSubtype="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36</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Beihang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hidden="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hidden="1"/>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hidden="1"/>
          <p:cNvSpPr txBox="1"/>
          <p:nvPr/>
        </p:nvSpPr>
        <p:spPr>
          <a:xfrm>
            <a:off x="632520" y="2020756"/>
            <a:ext cx="1710725" cy="338554"/>
          </a:xfrm>
          <a:prstGeom prst="rect">
            <a:avLst/>
          </a:prstGeom>
          <a:noFill/>
        </p:spPr>
        <p:txBody>
          <a:bodyPr wrap="none" rtlCol="0">
            <a:spAutoFit/>
          </a:bodyPr>
          <a:lstStyle/>
          <a:p>
            <a:r>
              <a:rPr lang="en-US" altLang="zh-CN" dirty="0" smtClean="0"/>
              <a:t>Role : Developer</a:t>
            </a:r>
            <a:endParaRPr lang="zh-CN" altLang="en-US" dirty="0"/>
          </a:p>
        </p:txBody>
      </p:sp>
      <p:sp>
        <p:nvSpPr>
          <p:cNvPr id="7" name="TextBox 3" hidden="1"/>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hidden="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“Inno Setup” script to write an Installation Package which can configure application automatically.</a:t>
            </a:r>
            <a:endParaRPr lang="zh-CN" altLang="en-US" dirty="0"/>
          </a:p>
        </p:txBody>
      </p:sp>
      <p:pic>
        <p:nvPicPr>
          <p:cNvPr id="6" name="Image1" hidden="1"/>
          <p:cNvPicPr>
            <a:picLocks noChangeAspect="1"/>
          </p:cNvPicPr>
          <p:nvPr/>
        </p:nvPicPr>
        <p:blipFill>
          <a:blip r:embed="rId5"/>
          <a:stretch>
            <a:fillRect/>
          </a:stretch>
        </p:blipFill>
        <p:spPr>
          <a:xfrm>
            <a:off x="4448944" y="1938357"/>
            <a:ext cx="4972050" cy="3619500"/>
          </a:xfrm>
          <a:prstGeom prst="rect">
            <a:avLst/>
          </a:prstGeom>
        </p:spPr>
      </p:pic>
      <p:sp>
        <p:nvSpPr>
          <p:cNvPr id="8" name="Item1" hidden="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hidden="1"/>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hidden="1"/>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hidden="1"/>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hidden="1"/>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hidden="1"/>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hidden="1"/>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hidden="1"/>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hidden="1"/>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hidden="1"/>
          <p:cNvPicPr>
            <a:picLocks noChangeAspect="1"/>
          </p:cNvPicPr>
          <p:nvPr/>
        </p:nvPicPr>
        <p:blipFill>
          <a:blip r:embed="rId6"/>
          <a:stretch>
            <a:fillRect/>
          </a:stretch>
        </p:blipFill>
        <p:spPr>
          <a:xfrm>
            <a:off x="3877244" y="2500212"/>
            <a:ext cx="5976664" cy="3089028"/>
          </a:xfrm>
          <a:prstGeom prst="rect">
            <a:avLst/>
          </a:prstGeom>
        </p:spPr>
      </p:pic>
      <p:pic>
        <p:nvPicPr>
          <p:cNvPr id="1026" name="Image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512" y="3088167"/>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hidde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710725" cy="584775"/>
          </a:xfrm>
          <a:prstGeom prst="rect">
            <a:avLst/>
          </a:prstGeom>
          <a:noFill/>
        </p:spPr>
        <p:txBody>
          <a:bodyPr wrap="none" rtlCol="0">
            <a:spAutoFit/>
          </a:bodyPr>
          <a:lstStyle/>
          <a:p>
            <a:r>
              <a:rPr lang="en-US" altLang="zh-CN" dirty="0" smtClean="0"/>
              <a:t>Role </a:t>
            </a:r>
            <a:r>
              <a:rPr lang="en-US" altLang="zh-CN" dirty="0"/>
              <a:t>: Developer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hidden="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hidden="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hidden="1"/>
          <p:cNvSpPr txBox="1"/>
          <p:nvPr/>
        </p:nvSpPr>
        <p:spPr>
          <a:xfrm>
            <a:off x="632520" y="1411572"/>
            <a:ext cx="5040560" cy="523220"/>
          </a:xfrm>
          <a:prstGeom prst="rect">
            <a:avLst/>
          </a:prstGeom>
          <a:noFill/>
        </p:spPr>
        <p:txBody>
          <a:bodyPr wrap="square" rtlCol="0">
            <a:spAutoFit/>
          </a:bodyPr>
          <a:lstStyle/>
          <a:p>
            <a:r>
              <a:rPr lang="en-US" altLang="zh-CN" sz="2800" dirty="0" smtClean="0"/>
              <a:t>RCN Demo Project</a:t>
            </a:r>
            <a:endParaRPr lang="zh-CN" altLang="en-US" sz="2800" dirty="0"/>
          </a:p>
        </p:txBody>
      </p:sp>
      <p:sp>
        <p:nvSpPr>
          <p:cNvPr id="7" name="TextBox 1" hidden="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a:t>
            </a:r>
            <a:r>
              <a:rPr lang="en-US" altLang="zh-CN" dirty="0"/>
              <a:t>Developer, </a:t>
            </a:r>
            <a:r>
              <a:rPr lang="en-US" altLang="zh-CN" dirty="0" smtClean="0"/>
              <a:t>Implement</a:t>
            </a:r>
            <a:endParaRPr lang="zh-CN" altLang="en-US" dirty="0"/>
          </a:p>
          <a:p>
            <a:endParaRPr lang="zh-CN" altLang="en-US" dirty="0"/>
          </a:p>
        </p:txBody>
      </p:sp>
      <p:sp>
        <p:nvSpPr>
          <p:cNvPr id="8" name="TextBox 3" hidden="1"/>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hidden="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 preliminary idea.</a:t>
            </a:r>
            <a:endParaRPr lang="zh-CN" altLang="en-US" dirty="0"/>
          </a:p>
        </p:txBody>
      </p:sp>
      <p:sp>
        <p:nvSpPr>
          <p:cNvPr id="11" name="2" hidden="1"/>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hidden="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UI more friendly, I have design multiple animation module . And to improve the reliability of the PC application, I have add lot of exception handle module in this application;</a:t>
            </a:r>
            <a:endParaRPr lang="zh-CN" altLang="en-US" dirty="0"/>
          </a:p>
        </p:txBody>
      </p:sp>
      <p:pic>
        <p:nvPicPr>
          <p:cNvPr id="14" name="Picture 2" hidden="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hidden="1"/>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well until the end of the RCN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642711"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a:t>Developer, </a:t>
            </a:r>
            <a:r>
              <a:rPr lang="en-US" altLang="zh-CN" dirty="0" smtClean="0"/>
              <a:t>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Preparation Tool ,a integrated GUI tool, which 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569119" y="2708920"/>
            <a:ext cx="5961931" cy="3979492"/>
          </a:xfrm>
          <a:prstGeom prst="rect">
            <a:avLst/>
          </a:prstGeom>
        </p:spPr>
      </p:pic>
      <p:pic>
        <p:nvPicPr>
          <p:cNvPr id="19" name="Image2"/>
          <p:cNvPicPr>
            <a:picLocks noChangeAspect="1"/>
          </p:cNvPicPr>
          <p:nvPr/>
        </p:nvPicPr>
        <p:blipFill>
          <a:blip r:embed="rId5"/>
          <a:stretch>
            <a:fillRect/>
          </a:stretch>
        </p:blipFill>
        <p:spPr>
          <a:xfrm>
            <a:off x="292469" y="730650"/>
            <a:ext cx="5553129" cy="4633647"/>
          </a:xfrm>
          <a:prstGeom prst="rect">
            <a:avLst/>
          </a:prstGeom>
        </p:spPr>
      </p:pic>
      <p:pic>
        <p:nvPicPr>
          <p:cNvPr id="20" name="Image4.2"/>
          <p:cNvPicPr>
            <a:picLocks noChangeAspect="1"/>
          </p:cNvPicPr>
          <p:nvPr/>
        </p:nvPicPr>
        <p:blipFill>
          <a:blip r:embed="rId6"/>
          <a:stretch>
            <a:fillRect/>
          </a:stretch>
        </p:blipFill>
        <p:spPr>
          <a:xfrm>
            <a:off x="3305183" y="-734779"/>
            <a:ext cx="5041073" cy="4220052"/>
          </a:xfrm>
          <a:prstGeom prst="rect">
            <a:avLst/>
          </a:prstGeom>
        </p:spPr>
      </p:pic>
      <p:pic>
        <p:nvPicPr>
          <p:cNvPr id="21" name="Image4.1"/>
          <p:cNvPicPr>
            <a:picLocks noChangeAspect="1"/>
          </p:cNvPicPr>
          <p:nvPr/>
        </p:nvPicPr>
        <p:blipFill>
          <a:blip r:embed="rId7"/>
          <a:stretch>
            <a:fillRect/>
          </a:stretch>
        </p:blipFill>
        <p:spPr>
          <a:xfrm>
            <a:off x="-1423837" y="-449217"/>
            <a:ext cx="4856249" cy="4035030"/>
          </a:xfrm>
          <a:prstGeom prst="rect">
            <a:avLst/>
          </a:prstGeom>
        </p:spPr>
      </p:pic>
      <p:pic>
        <p:nvPicPr>
          <p:cNvPr id="22" name="Image5"/>
          <p:cNvPicPr>
            <a:picLocks noChangeAspect="1"/>
          </p:cNvPicPr>
          <p:nvPr/>
        </p:nvPicPr>
        <p:blipFill>
          <a:blip r:embed="rId8"/>
          <a:stretch>
            <a:fillRect/>
          </a:stretch>
        </p:blipFill>
        <p:spPr>
          <a:xfrm>
            <a:off x="-839988" y="167318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10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6"/>
</p:tagLst>
</file>

<file path=ppt/tags/tag101.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7"/>
</p:tagLst>
</file>

<file path=ppt/tags/tag10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8"/>
</p:tagLst>
</file>

<file path=ppt/tags/tag10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9"/>
</p:tagLst>
</file>

<file path=ppt/tags/tag10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10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0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10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10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11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11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11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1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1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1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1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1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1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1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Desc"/>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2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2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2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2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2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2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2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2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3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31.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SubTitle"/>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SubTitle"/>
  <p:tag name="MH_ORDER" val="1"/>
</p:tagLst>
</file>

<file path=ppt/tags/tag133.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Other"/>
  <p:tag name="MH_ORDER" val="1"/>
</p:tagLst>
</file>

<file path=ppt/tags/tag134.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Other"/>
  <p:tag name="MH_ORDER" val="2"/>
</p:tagLst>
</file>

<file path=ppt/tags/tag135.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Text"/>
  <p:tag name="MH_ORDER" val="1"/>
</p:tagLst>
</file>

<file path=ppt/tags/tag136.xml><?xml version="1.0" encoding="utf-8"?>
<p:tagLst xmlns:a="http://schemas.openxmlformats.org/drawingml/2006/main" xmlns:r="http://schemas.openxmlformats.org/officeDocument/2006/relationships" xmlns:p="http://schemas.openxmlformats.org/presentationml/2006/main">
  <p:tag name="MH" val="20180308155805"/>
  <p:tag name="MH_LIBRARY" val="GRAPHIC"/>
  <p:tag name="MH_TYPE" val="Text"/>
  <p:tag name="MH_ORDER" val="2"/>
</p:tagLst>
</file>

<file path=ppt/tags/tag13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3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13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14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14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14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4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4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4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4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4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4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5.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2"/>
</p:tagLst>
</file>

<file path=ppt/tags/tag15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5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5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5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5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5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5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5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5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3"/>
</p:tagLst>
</file>

<file path=ppt/tags/tag16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16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16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16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16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16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16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16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16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16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17.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4"/>
</p:tagLst>
</file>

<file path=ppt/tags/tag17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17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17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17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17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17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17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7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17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17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5"/>
</p:tagLst>
</file>

<file path=ppt/tags/tag18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18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8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18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18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18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18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18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18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Other"/>
  <p:tag name="MH_ORDER" val="6"/>
</p:tagLst>
</file>

<file path=ppt/tags/tag19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9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9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0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0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0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0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0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0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0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20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0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1.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2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2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21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21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21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21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4"/>
</p:tagLst>
</file>

<file path=ppt/tags/tag21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5"/>
</p:tagLst>
</file>

<file path=ppt/tags/tag21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22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6"/>
</p:tagLst>
</file>

<file path=ppt/tags/tag221.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7"/>
</p:tagLst>
</file>

<file path=ppt/tags/tag22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22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8"/>
</p:tagLst>
</file>

<file path=ppt/tags/tag22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9"/>
</p:tagLst>
</file>

<file path=ppt/tags/tag22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22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22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22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22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80307170816"/>
  <p:tag name="MH_LIBRARY" val="GRAPHIC"/>
  <p:tag name="MH_TYPE" val="SubTitle"/>
  <p:tag name="MH_ORDER" val="1"/>
</p:tagLst>
</file>

<file path=ppt/tags/tag23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3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23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23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23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23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23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2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3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2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4.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LiuChBZh#"/>
  <p:tag name="MH_LAYOUT" val="SubTitleTextDesc"/>
  <p:tag name="MH" val="20180308165229"/>
  <p:tag name="MH_LIBRARY" val="GRAPHIC"/>
</p:tagLst>
</file>

<file path=ppt/tags/tag2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4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2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4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24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24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2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24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2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2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5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2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5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25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25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25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25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25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26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2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2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2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2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2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2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2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2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26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27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27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2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2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27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27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27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27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27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27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28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28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28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28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28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28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28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7"/>
</p:tagLst>
</file>

<file path=ppt/tags/tag3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8"/>
</p:tagLst>
</file>

<file path=ppt/tags/tag3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5"/>
</p:tagLst>
</file>

<file path=ppt/tags/tag3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5"/>
</p:tagLst>
</file>

<file path=ppt/tags/tag3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SubTitle"/>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4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4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4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4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PageTitle"/>
  <p:tag name="MH_ORDER" val="PageTitle"/>
</p:tagLst>
</file>

<file path=ppt/tags/tag4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Desc"/>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5"/>
</p:tagLst>
</file>

<file path=ppt/tags/tag5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6"/>
</p:tagLst>
</file>

<file path=ppt/tags/tag5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7"/>
</p:tagLst>
</file>

<file path=ppt/tags/tag5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8"/>
</p:tagLst>
</file>

<file path=ppt/tags/tag5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9"/>
</p:tagLst>
</file>

<file path=ppt/tags/tag5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0"/>
</p:tagLst>
</file>

<file path=ppt/tags/tag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1"/>
</p:tagLst>
</file>

<file path=ppt/tags/tag6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2"/>
</p:tagLst>
</file>

<file path=ppt/tags/tag6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3"/>
</p:tagLst>
</file>

<file path=ppt/tags/tag6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4"/>
</p:tagLst>
</file>

<file path=ppt/tags/tag6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5"/>
</p:tagLst>
</file>

<file path=ppt/tags/tag65.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Other"/>
  <p:tag name="MH_ORDER" val="16"/>
</p:tagLst>
</file>

<file path=ppt/tags/tag6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67.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7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7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7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7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2"/>
</p:tagLst>
</file>

<file path=ppt/tags/tag7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3"/>
</p:tagLst>
</file>

<file path=ppt/tags/tag7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81.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6"/>
</p:tagLst>
</file>

<file path=ppt/tags/tag82.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7"/>
</p:tagLst>
</file>

<file path=ppt/tags/tag83.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8"/>
</p:tagLst>
</file>

<file path=ppt/tags/tag8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9"/>
</p:tagLst>
</file>

<file path=ppt/tags/tag8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8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90.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92.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93.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Text"/>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4"/>
</p:tagLst>
</file>

<file path=ppt/tags/tag98.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Other"/>
  <p:tag name="MH_ORDER" val="5"/>
</p:tagLst>
</file>

<file path=ppt/tags/tag99.xml><?xml version="1.0" encoding="utf-8"?>
<p:tagLst xmlns:a="http://schemas.openxmlformats.org/drawingml/2006/main" xmlns:r="http://schemas.openxmlformats.org/officeDocument/2006/relationships" xmlns:p="http://schemas.openxmlformats.org/presentationml/2006/main">
  <p:tag name="MH" val="20180308111211"/>
  <p:tag name="MH_LIBRARY" val="GRAPHIC"/>
  <p:tag name="MH_TYPE" val="SubTitle"/>
  <p:tag name="MH_ORDER" val="2"/>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5066</TotalTime>
  <Words>4926</Words>
  <Application>Microsoft Office PowerPoint</Application>
  <PresentationFormat>A4 纸张(210x297 毫米)</PresentationFormat>
  <Paragraphs>475</Paragraphs>
  <Slides>36</Slides>
  <Notes>34</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template_white_2000_j120402</vt:lpstr>
      <vt:lpstr>LOREM IPSUM DOLOR</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lpstr>Promotion Report</vt:lpstr>
      <vt:lpstr>Content</vt:lpstr>
      <vt:lpstr>Personal Information</vt:lpstr>
      <vt:lpstr>Content</vt:lpstr>
      <vt:lpstr>LOREM IPSUM DOLOR </vt:lpstr>
      <vt:lpstr>Project involved</vt:lpstr>
      <vt:lpstr>Project involved</vt:lpstr>
      <vt:lpstr>Project involved</vt:lpstr>
      <vt:lpstr>Project involved</vt:lpstr>
      <vt:lpstr>Project involved</vt:lpstr>
      <vt:lpstr>Project involved</vt:lpstr>
      <vt:lpstr>Project involved</vt:lpstr>
      <vt:lpstr>Promotion Report</vt:lpstr>
      <vt:lpstr>Content</vt:lpstr>
      <vt:lpstr>Personal Information</vt:lpstr>
      <vt:lpstr>Content</vt:lpstr>
      <vt:lpstr>Project involved</vt:lpstr>
      <vt:lpstr>Project involved</vt:lpstr>
      <vt:lpstr>Project involved</vt:lpstr>
      <vt:lpstr>Project involved</vt:lpstr>
      <vt:lpstr>Project involved</vt:lpstr>
      <vt:lpstr>Project involved</vt:lpstr>
      <vt:lpstr>Project involved</vt:lpstr>
      <vt:lpstr>Content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BoyuanHuang</cp:lastModifiedBy>
  <cp:revision>2174</cp:revision>
  <cp:lastPrinted>2015-01-20T09:18:00Z</cp:lastPrinted>
  <dcterms:created xsi:type="dcterms:W3CDTF">2012-05-07T05:36:00Z</dcterms:created>
  <dcterms:modified xsi:type="dcterms:W3CDTF">2018-03-08T18:31:14Z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